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51"/>
  </p:notesMasterIdLst>
  <p:sldIdLst>
    <p:sldId id="256" r:id="rId3"/>
    <p:sldId id="258" r:id="rId4"/>
    <p:sldId id="297" r:id="rId5"/>
    <p:sldId id="298" r:id="rId6"/>
    <p:sldId id="299" r:id="rId7"/>
    <p:sldId id="264" r:id="rId8"/>
    <p:sldId id="259" r:id="rId9"/>
    <p:sldId id="260" r:id="rId10"/>
    <p:sldId id="296" r:id="rId11"/>
    <p:sldId id="300" r:id="rId12"/>
    <p:sldId id="301" r:id="rId13"/>
    <p:sldId id="302" r:id="rId14"/>
    <p:sldId id="303" r:id="rId15"/>
    <p:sldId id="304" r:id="rId16"/>
    <p:sldId id="262" r:id="rId17"/>
    <p:sldId id="261" r:id="rId18"/>
    <p:sldId id="263"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Lst>
  <p:sldSz cx="9144000" cy="5143500" type="screen16x9"/>
  <p:notesSz cx="6858000" cy="9144000"/>
  <p:embeddedFontLst>
    <p:embeddedFont>
      <p:font typeface="Amatic SC" panose="00000500000000000000" pitchFamily="2" charset="-79"/>
      <p:regular r:id="rId52"/>
      <p:bold r:id="rId53"/>
    </p:embeddedFont>
    <p:embeddedFont>
      <p:font typeface="Anaheim" panose="020B0604020202020204" charset="-18"/>
      <p:regular r:id="rId54"/>
      <p:bold r:id="rId55"/>
    </p:embeddedFont>
    <p:embeddedFont>
      <p:font typeface="Cairo" panose="020B0604020202020204" charset="-78"/>
      <p:regular r:id="rId56"/>
      <p:bold r:id="rId57"/>
    </p:embeddedFont>
    <p:embeddedFont>
      <p:font typeface="Nunito Light" pitchFamily="2" charset="-18"/>
      <p:regular r:id="rId58"/>
      <p:italic r:id="rId59"/>
    </p:embeddedFont>
    <p:embeddedFont>
      <p:font typeface="Open Sans" panose="020B0606030504020204" pitchFamily="34" charset="0"/>
      <p:regular r:id="rId60"/>
      <p:bold r:id="rId61"/>
      <p:italic r:id="rId62"/>
      <p:boldItalic r:id="rId63"/>
    </p:embeddedFont>
    <p:embeddedFont>
      <p:font typeface="Proxima Nova" panose="020B0604020202020204" charset="0"/>
      <p:regular r:id="rId64"/>
      <p:bold r:id="rId65"/>
      <p:italic r:id="rId66"/>
      <p:boldItalic r:id="rId67"/>
    </p:embeddedFont>
    <p:embeddedFont>
      <p:font typeface="PT Sans" panose="020B0503020203020204" pitchFamily="34" charset="-18"/>
      <p:regular r:id="rId68"/>
      <p:bold r:id="rId69"/>
      <p:italic r:id="rId70"/>
      <p:boldItalic r:id="rId71"/>
    </p:embeddedFont>
    <p:embeddedFont>
      <p:font typeface="Raleway" pitchFamily="2" charset="-18"/>
      <p:regular r:id="rId72"/>
      <p:bold r:id="rId73"/>
      <p:italic r:id="rId74"/>
      <p:boldItalic r:id="rId75"/>
    </p:embeddedFont>
    <p:embeddedFont>
      <p:font typeface="Roboto Medium" panose="02000000000000000000" pitchFamily="2" charset="0"/>
      <p:regular r:id="rId76"/>
      <p:bold r:id="rId77"/>
      <p:italic r:id="rId78"/>
      <p:boldItalic r:id="rId79"/>
    </p:embeddedFont>
    <p:embeddedFont>
      <p:font typeface="Space Grotesk" panose="020B0604020202020204" charset="-18"/>
      <p:regular r:id="rId80"/>
      <p:bold r:id="rId81"/>
    </p:embeddedFont>
    <p:embeddedFont>
      <p:font typeface="Space Grotesk Medium" panose="020B0604020202020204" charset="-18"/>
      <p:regular r:id="rId82"/>
      <p:bold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2DB825-3765-4119-8AAE-AA9EF05FCD05}">
  <a:tblStyle styleId="{EA2DB825-3765-4119-8AAE-AA9EF05FCD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EA0FF39-183A-48A0-943C-5F7EB11CAE0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83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87" Type="http://schemas.openxmlformats.org/officeDocument/2006/relationships/tableStyles" Target="tableStyles.xml"/><Relationship Id="rId61" Type="http://schemas.openxmlformats.org/officeDocument/2006/relationships/font" Target="fonts/font10.fntdata"/><Relationship Id="rId82" Type="http://schemas.openxmlformats.org/officeDocument/2006/relationships/font" Target="fonts/font31.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28BD3EC2-7B7B-BB6E-1B16-3951DEDBC447}"/>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8D13918B-24E2-569B-2A71-99C89F45B8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3ED8838C-B832-181C-BBA4-71F964AD22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3882392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F307EB2C-8E7A-6CAE-B70F-EB62088417D9}"/>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6F5617AA-FB32-2A68-566C-B74A0A6755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2B82B374-128F-16AB-2073-3744695724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753395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3B6C3004-ADEE-D845-0C33-0AC0786192CE}"/>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2246B320-6975-A8C4-5D99-4A4949FF9D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83D3525B-8425-2C06-1A2F-D440E9D37B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7067173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5ABB90A6-DAC4-8C47-AEE4-D2443E232EE1}"/>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1AE21C68-7325-E2D7-348C-2079AC3EDFA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55ACA8FC-9F19-D254-6229-6402462B9C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692421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E9195569-3BE6-C1C8-3A1E-23DC08EB2CCA}"/>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48360C2C-64E2-5806-2F28-89046A3999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1B2169DA-0106-2DC8-F7CD-A2F1261840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2541835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869b490b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869b490b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251722045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251722045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8661f04b0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8661f04b0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18a566a1a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18a566a1a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24E8BDC1-E92E-B13A-D615-4A0F8C9EAF9D}"/>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31E52269-B0EB-18DC-DE39-A3AD36B12C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EA8583D1-DDD1-30DB-C33B-B02E3FAAB6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5235083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2794383efc1_0_11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2794383efc1_0_1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2794383efc1_0_110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2794383efc1_0_11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794383efc1_0_110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794383efc1_0_1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2794383efc1_0_11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2794383efc1_0_11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2794383efc1_0_110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2794383efc1_0_11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2794383efc1_0_114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2794383efc1_0_11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0"/>
        <p:cNvGrpSpPr/>
        <p:nvPr/>
      </p:nvGrpSpPr>
      <p:grpSpPr>
        <a:xfrm>
          <a:off x="0" y="0"/>
          <a:ext cx="0" cy="0"/>
          <a:chOff x="0" y="0"/>
          <a:chExt cx="0" cy="0"/>
        </a:xfrm>
      </p:grpSpPr>
      <p:sp>
        <p:nvSpPr>
          <p:cNvPr id="6871" name="Google Shape;6871;g2794383efc1_0_17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2" name="Google Shape;6872;g2794383efc1_0_17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7"/>
        <p:cNvGrpSpPr/>
        <p:nvPr/>
      </p:nvGrpSpPr>
      <p:grpSpPr>
        <a:xfrm>
          <a:off x="0" y="0"/>
          <a:ext cx="0" cy="0"/>
          <a:chOff x="0" y="0"/>
          <a:chExt cx="0" cy="0"/>
        </a:xfrm>
      </p:grpSpPr>
      <p:sp>
        <p:nvSpPr>
          <p:cNvPr id="7298" name="Google Shape;7298;g2794383efc1_0_17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9" name="Google Shape;7299;g2794383efc1_0_17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0"/>
        <p:cNvGrpSpPr/>
        <p:nvPr/>
      </p:nvGrpSpPr>
      <p:grpSpPr>
        <a:xfrm>
          <a:off x="0" y="0"/>
          <a:ext cx="0" cy="0"/>
          <a:chOff x="0" y="0"/>
          <a:chExt cx="0" cy="0"/>
        </a:xfrm>
      </p:grpSpPr>
      <p:sp>
        <p:nvSpPr>
          <p:cNvPr id="7461" name="Google Shape;7461;g2794383efc1_0_17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2" name="Google Shape;7462;g2794383efc1_0_17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1F55C097-A133-A9AE-16D6-208E0AF8DB04}"/>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66D746DD-8D1F-7682-B62B-AE526BAA19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31C9FE06-AA21-B300-87C5-2741E21A85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6589387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2"/>
        <p:cNvGrpSpPr/>
        <p:nvPr/>
      </p:nvGrpSpPr>
      <p:grpSpPr>
        <a:xfrm>
          <a:off x="0" y="0"/>
          <a:ext cx="0" cy="0"/>
          <a:chOff x="0" y="0"/>
          <a:chExt cx="0" cy="0"/>
        </a:xfrm>
      </p:grpSpPr>
      <p:sp>
        <p:nvSpPr>
          <p:cNvPr id="7863" name="Google Shape;7863;g2794383efc1_0_18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4" name="Google Shape;7864;g2794383efc1_0_18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3"/>
        <p:cNvGrpSpPr/>
        <p:nvPr/>
      </p:nvGrpSpPr>
      <p:grpSpPr>
        <a:xfrm>
          <a:off x="0" y="0"/>
          <a:ext cx="0" cy="0"/>
          <a:chOff x="0" y="0"/>
          <a:chExt cx="0" cy="0"/>
        </a:xfrm>
      </p:grpSpPr>
      <p:sp>
        <p:nvSpPr>
          <p:cNvPr id="8234" name="Google Shape;8234;g2794383efc1_0_18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5" name="Google Shape;8235;g2794383efc1_0_18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7"/>
        <p:cNvGrpSpPr/>
        <p:nvPr/>
      </p:nvGrpSpPr>
      <p:grpSpPr>
        <a:xfrm>
          <a:off x="0" y="0"/>
          <a:ext cx="0" cy="0"/>
          <a:chOff x="0" y="0"/>
          <a:chExt cx="0" cy="0"/>
        </a:xfrm>
      </p:grpSpPr>
      <p:sp>
        <p:nvSpPr>
          <p:cNvPr id="8548" name="Google Shape;8548;g2794383efc1_0_189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9" name="Google Shape;8549;g2794383efc1_0_18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1"/>
        <p:cNvGrpSpPr/>
        <p:nvPr/>
      </p:nvGrpSpPr>
      <p:grpSpPr>
        <a:xfrm>
          <a:off x="0" y="0"/>
          <a:ext cx="0" cy="0"/>
          <a:chOff x="0" y="0"/>
          <a:chExt cx="0" cy="0"/>
        </a:xfrm>
      </p:grpSpPr>
      <p:sp>
        <p:nvSpPr>
          <p:cNvPr id="8842" name="Google Shape;8842;g2794383efc1_0_192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3" name="Google Shape;8843;g2794383efc1_0_19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0"/>
        <p:cNvGrpSpPr/>
        <p:nvPr/>
      </p:nvGrpSpPr>
      <p:grpSpPr>
        <a:xfrm>
          <a:off x="0" y="0"/>
          <a:ext cx="0" cy="0"/>
          <a:chOff x="0" y="0"/>
          <a:chExt cx="0" cy="0"/>
        </a:xfrm>
      </p:grpSpPr>
      <p:sp>
        <p:nvSpPr>
          <p:cNvPr id="9201" name="Google Shape;9201;g2794383efc1_0_196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2" name="Google Shape;9202;g2794383efc1_0_19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7"/>
        <p:cNvGrpSpPr/>
        <p:nvPr/>
      </p:nvGrpSpPr>
      <p:grpSpPr>
        <a:xfrm>
          <a:off x="0" y="0"/>
          <a:ext cx="0" cy="0"/>
          <a:chOff x="0" y="0"/>
          <a:chExt cx="0" cy="0"/>
        </a:xfrm>
      </p:grpSpPr>
      <p:sp>
        <p:nvSpPr>
          <p:cNvPr id="9618" name="Google Shape;9618;g2794383efc1_0_20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9" name="Google Shape;9619;g2794383efc1_0_20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7"/>
        <p:cNvGrpSpPr/>
        <p:nvPr/>
      </p:nvGrpSpPr>
      <p:grpSpPr>
        <a:xfrm>
          <a:off x="0" y="0"/>
          <a:ext cx="0" cy="0"/>
          <a:chOff x="0" y="0"/>
          <a:chExt cx="0" cy="0"/>
        </a:xfrm>
      </p:grpSpPr>
      <p:sp>
        <p:nvSpPr>
          <p:cNvPr id="9958" name="Google Shape;9958;g2794383efc1_0_20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9" name="Google Shape;9959;g2794383efc1_0_20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5"/>
        <p:cNvGrpSpPr/>
        <p:nvPr/>
      </p:nvGrpSpPr>
      <p:grpSpPr>
        <a:xfrm>
          <a:off x="0" y="0"/>
          <a:ext cx="0" cy="0"/>
          <a:chOff x="0" y="0"/>
          <a:chExt cx="0" cy="0"/>
        </a:xfrm>
      </p:grpSpPr>
      <p:sp>
        <p:nvSpPr>
          <p:cNvPr id="10146" name="Google Shape;10146;g2794383efc1_0_20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7" name="Google Shape;10147;g2794383efc1_0_20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1"/>
        <p:cNvGrpSpPr/>
        <p:nvPr/>
      </p:nvGrpSpPr>
      <p:grpSpPr>
        <a:xfrm>
          <a:off x="0" y="0"/>
          <a:ext cx="0" cy="0"/>
          <a:chOff x="0" y="0"/>
          <a:chExt cx="0" cy="0"/>
        </a:xfrm>
      </p:grpSpPr>
      <p:sp>
        <p:nvSpPr>
          <p:cNvPr id="10392" name="Google Shape;10392;g2794383efc1_0_21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3" name="Google Shape;10393;g2794383efc1_0_21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C21BC014-31C6-88A8-2CDB-B86EB1342CBA}"/>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31594064-7B1B-99D9-0727-3A7DC83E76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24CEE079-C57D-B44D-BEB5-17BEDD4DA3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7450279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a:extLst>
            <a:ext uri="{FF2B5EF4-FFF2-40B4-BE49-F238E27FC236}">
              <a16:creationId xmlns:a16="http://schemas.microsoft.com/office/drawing/2014/main" id="{72D9A29E-6A99-7116-D663-7934B6FFBAB8}"/>
            </a:ext>
          </a:extLst>
        </p:cNvPr>
        <p:cNvGrpSpPr/>
        <p:nvPr/>
      </p:nvGrpSpPr>
      <p:grpSpPr>
        <a:xfrm>
          <a:off x="0" y="0"/>
          <a:ext cx="0" cy="0"/>
          <a:chOff x="0" y="0"/>
          <a:chExt cx="0" cy="0"/>
        </a:xfrm>
      </p:grpSpPr>
      <p:sp>
        <p:nvSpPr>
          <p:cNvPr id="265" name="Google Shape;265;gd431007ba2_0_215:notes">
            <a:extLst>
              <a:ext uri="{FF2B5EF4-FFF2-40B4-BE49-F238E27FC236}">
                <a16:creationId xmlns:a16="http://schemas.microsoft.com/office/drawing/2014/main" id="{187736AE-FD8E-2E1B-8AB7-0BC3DDABCD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431007ba2_0_215:notes">
            <a:extLst>
              <a:ext uri="{FF2B5EF4-FFF2-40B4-BE49-F238E27FC236}">
                <a16:creationId xmlns:a16="http://schemas.microsoft.com/office/drawing/2014/main" id="{42E41CDC-7484-1223-D556-033ED723C1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1129128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2205375"/>
            <a:ext cx="5257800" cy="1614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solidFill>
                  <a:srgbClr val="241160"/>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885650"/>
            <a:ext cx="3690600" cy="468600"/>
          </a:xfrm>
          <a:prstGeom prst="rect">
            <a:avLst/>
          </a:prstGeom>
          <a:solidFill>
            <a:schemeClr val="dk2"/>
          </a:solid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a:blip r:embed="rId2">
            <a:alphaModFix/>
          </a:blip>
          <a:stretch>
            <a:fillRect/>
          </a:stretch>
        </p:blipFill>
        <p:spPr>
          <a:xfrm rot="10800000" flipH="1">
            <a:off x="0" y="0"/>
            <a:ext cx="4727801" cy="22568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0"/>
        <p:cNvGrpSpPr/>
        <p:nvPr/>
      </p:nvGrpSpPr>
      <p:grpSpPr>
        <a:xfrm>
          <a:off x="0" y="0"/>
          <a:ext cx="0" cy="0"/>
          <a:chOff x="0" y="0"/>
          <a:chExt cx="0" cy="0"/>
        </a:xfrm>
      </p:grpSpPr>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 name="Google Shape;92;p13"/>
          <p:cNvSpPr txBox="1">
            <a:spLocks noGrp="1"/>
          </p:cNvSpPr>
          <p:nvPr>
            <p:ph type="title" idx="2" hasCustomPrompt="1"/>
          </p:nvPr>
        </p:nvSpPr>
        <p:spPr>
          <a:xfrm>
            <a:off x="720000" y="1480883"/>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720000" y="2990491"/>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306000" y="1480883"/>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306000" y="2990491"/>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5892000" y="1480883"/>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5892000" y="2990491"/>
            <a:ext cx="734700" cy="447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720000" y="2026450"/>
            <a:ext cx="2532000" cy="5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9" name="Google Shape;99;p13"/>
          <p:cNvSpPr txBox="1">
            <a:spLocks noGrp="1"/>
          </p:cNvSpPr>
          <p:nvPr>
            <p:ph type="subTitle" idx="8"/>
          </p:nvPr>
        </p:nvSpPr>
        <p:spPr>
          <a:xfrm>
            <a:off x="3306000" y="2026450"/>
            <a:ext cx="2532000" cy="5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13"/>
          <p:cNvSpPr txBox="1">
            <a:spLocks noGrp="1"/>
          </p:cNvSpPr>
          <p:nvPr>
            <p:ph type="subTitle" idx="9"/>
          </p:nvPr>
        </p:nvSpPr>
        <p:spPr>
          <a:xfrm>
            <a:off x="5892000" y="2026450"/>
            <a:ext cx="2532000" cy="5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1" name="Google Shape;101;p13"/>
          <p:cNvSpPr txBox="1">
            <a:spLocks noGrp="1"/>
          </p:cNvSpPr>
          <p:nvPr>
            <p:ph type="subTitle" idx="13"/>
          </p:nvPr>
        </p:nvSpPr>
        <p:spPr>
          <a:xfrm>
            <a:off x="720000" y="3544900"/>
            <a:ext cx="2532000" cy="4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2" name="Google Shape;102;p13"/>
          <p:cNvSpPr txBox="1">
            <a:spLocks noGrp="1"/>
          </p:cNvSpPr>
          <p:nvPr>
            <p:ph type="subTitle" idx="14"/>
          </p:nvPr>
        </p:nvSpPr>
        <p:spPr>
          <a:xfrm>
            <a:off x="3306000" y="3544900"/>
            <a:ext cx="2532000" cy="4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3" name="Google Shape;103;p13"/>
          <p:cNvSpPr txBox="1">
            <a:spLocks noGrp="1"/>
          </p:cNvSpPr>
          <p:nvPr>
            <p:ph type="subTitle" idx="15"/>
          </p:nvPr>
        </p:nvSpPr>
        <p:spPr>
          <a:xfrm>
            <a:off x="5892000" y="3544900"/>
            <a:ext cx="2532000" cy="4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4" name="Google Shape;104;p13"/>
          <p:cNvGrpSpPr/>
          <p:nvPr/>
        </p:nvGrpSpPr>
        <p:grpSpPr>
          <a:xfrm>
            <a:off x="0" y="4"/>
            <a:ext cx="9144004" cy="5143496"/>
            <a:chOff x="0" y="4"/>
            <a:chExt cx="9144004" cy="5143496"/>
          </a:xfrm>
        </p:grpSpPr>
        <p:pic>
          <p:nvPicPr>
            <p:cNvPr id="105" name="Google Shape;105;p13"/>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06" name="Google Shape;106;p13"/>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07" name="Google Shape;107;p13"/>
          <p:cNvGrpSpPr/>
          <p:nvPr/>
        </p:nvGrpSpPr>
        <p:grpSpPr>
          <a:xfrm rot="-10539848" flipH="1">
            <a:off x="6108563" y="4049075"/>
            <a:ext cx="4573901" cy="3479217"/>
            <a:chOff x="1522650" y="1117750"/>
            <a:chExt cx="4574075" cy="3479350"/>
          </a:xfrm>
        </p:grpSpPr>
        <p:sp>
          <p:nvSpPr>
            <p:cNvPr id="108" name="Google Shape;108;p13"/>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10"/>
        <p:cNvGrpSpPr/>
        <p:nvPr/>
      </p:nvGrpSpPr>
      <p:grpSpPr>
        <a:xfrm>
          <a:off x="0" y="0"/>
          <a:ext cx="0" cy="0"/>
          <a:chOff x="0" y="0"/>
          <a:chExt cx="0" cy="0"/>
        </a:xfrm>
      </p:grpSpPr>
      <p:grpSp>
        <p:nvGrpSpPr>
          <p:cNvPr id="111" name="Google Shape;111;p14"/>
          <p:cNvGrpSpPr/>
          <p:nvPr/>
        </p:nvGrpSpPr>
        <p:grpSpPr>
          <a:xfrm>
            <a:off x="0" y="0"/>
            <a:ext cx="9144001" cy="5143500"/>
            <a:chOff x="0" y="0"/>
            <a:chExt cx="9144001" cy="5143500"/>
          </a:xfrm>
        </p:grpSpPr>
        <p:pic>
          <p:nvPicPr>
            <p:cNvPr id="112" name="Google Shape;112;p14"/>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13" name="Google Shape;113;p14"/>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14" name="Google Shape;114;p14"/>
          <p:cNvGrpSpPr/>
          <p:nvPr/>
        </p:nvGrpSpPr>
        <p:grpSpPr>
          <a:xfrm rot="10800000">
            <a:off x="6704226" y="3811697"/>
            <a:ext cx="4574075" cy="3479350"/>
            <a:chOff x="1522650" y="1117750"/>
            <a:chExt cx="4574075" cy="3479350"/>
          </a:xfrm>
        </p:grpSpPr>
        <p:sp>
          <p:nvSpPr>
            <p:cNvPr id="115" name="Google Shape;115;p14"/>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Google Shape;117;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18"/>
        <p:cNvGrpSpPr/>
        <p:nvPr/>
      </p:nvGrpSpPr>
      <p:grpSpPr>
        <a:xfrm>
          <a:off x="0" y="0"/>
          <a:ext cx="0" cy="0"/>
          <a:chOff x="0" y="0"/>
          <a:chExt cx="0" cy="0"/>
        </a:xfrm>
      </p:grpSpPr>
      <p:grpSp>
        <p:nvGrpSpPr>
          <p:cNvPr id="119" name="Google Shape;119;p15"/>
          <p:cNvGrpSpPr/>
          <p:nvPr/>
        </p:nvGrpSpPr>
        <p:grpSpPr>
          <a:xfrm>
            <a:off x="0" y="4"/>
            <a:ext cx="9144004" cy="5143496"/>
            <a:chOff x="0" y="4"/>
            <a:chExt cx="9144004" cy="5143496"/>
          </a:xfrm>
        </p:grpSpPr>
        <p:pic>
          <p:nvPicPr>
            <p:cNvPr id="120" name="Google Shape;120;p15"/>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21" name="Google Shape;121;p15"/>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22" name="Google Shape;122;p15"/>
          <p:cNvGrpSpPr/>
          <p:nvPr/>
        </p:nvGrpSpPr>
        <p:grpSpPr>
          <a:xfrm rot="-10539848" flipH="1">
            <a:off x="6108563" y="4049075"/>
            <a:ext cx="4573901" cy="3479217"/>
            <a:chOff x="1522650" y="1117750"/>
            <a:chExt cx="4574075" cy="3479350"/>
          </a:xfrm>
        </p:grpSpPr>
        <p:sp>
          <p:nvSpPr>
            <p:cNvPr id="123" name="Google Shape;123;p1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5"/>
          <p:cNvSpPr txBox="1">
            <a:spLocks noGrp="1"/>
          </p:cNvSpPr>
          <p:nvPr>
            <p:ph type="title"/>
          </p:nvPr>
        </p:nvSpPr>
        <p:spPr>
          <a:xfrm>
            <a:off x="3889175" y="1000050"/>
            <a:ext cx="3205500" cy="105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6" name="Google Shape;126;p15"/>
          <p:cNvSpPr txBox="1">
            <a:spLocks noGrp="1"/>
          </p:cNvSpPr>
          <p:nvPr>
            <p:ph type="subTitle" idx="1"/>
          </p:nvPr>
        </p:nvSpPr>
        <p:spPr>
          <a:xfrm>
            <a:off x="3889175" y="2131950"/>
            <a:ext cx="4185300" cy="201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127"/>
        <p:cNvGrpSpPr/>
        <p:nvPr/>
      </p:nvGrpSpPr>
      <p:grpSpPr>
        <a:xfrm>
          <a:off x="0" y="0"/>
          <a:ext cx="0" cy="0"/>
          <a:chOff x="0" y="0"/>
          <a:chExt cx="0" cy="0"/>
        </a:xfrm>
      </p:grpSpPr>
      <p:grpSp>
        <p:nvGrpSpPr>
          <p:cNvPr id="128" name="Google Shape;128;p16"/>
          <p:cNvGrpSpPr/>
          <p:nvPr/>
        </p:nvGrpSpPr>
        <p:grpSpPr>
          <a:xfrm>
            <a:off x="0" y="0"/>
            <a:ext cx="9144001" cy="5143500"/>
            <a:chOff x="0" y="0"/>
            <a:chExt cx="9144001" cy="5143500"/>
          </a:xfrm>
        </p:grpSpPr>
        <p:pic>
          <p:nvPicPr>
            <p:cNvPr id="129" name="Google Shape;129;p16"/>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30" name="Google Shape;130;p16"/>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31" name="Google Shape;131;p16"/>
          <p:cNvGrpSpPr/>
          <p:nvPr/>
        </p:nvGrpSpPr>
        <p:grpSpPr>
          <a:xfrm rot="10800000">
            <a:off x="6704226" y="3811697"/>
            <a:ext cx="4574075" cy="3479350"/>
            <a:chOff x="1522650" y="1117750"/>
            <a:chExt cx="4574075" cy="3479350"/>
          </a:xfrm>
        </p:grpSpPr>
        <p:sp>
          <p:nvSpPr>
            <p:cNvPr id="132" name="Google Shape;132;p16"/>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16"/>
          <p:cNvSpPr txBox="1">
            <a:spLocks noGrp="1"/>
          </p:cNvSpPr>
          <p:nvPr>
            <p:ph type="title"/>
          </p:nvPr>
        </p:nvSpPr>
        <p:spPr>
          <a:xfrm>
            <a:off x="713225" y="707075"/>
            <a:ext cx="2345400" cy="974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5" name="Google Shape;135;p16"/>
          <p:cNvSpPr txBox="1">
            <a:spLocks noGrp="1"/>
          </p:cNvSpPr>
          <p:nvPr>
            <p:ph type="subTitle" idx="1"/>
          </p:nvPr>
        </p:nvSpPr>
        <p:spPr>
          <a:xfrm>
            <a:off x="713225" y="1606775"/>
            <a:ext cx="2345400" cy="11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6" name="Google Shape;136;p16"/>
          <p:cNvSpPr>
            <a:spLocks noGrp="1"/>
          </p:cNvSpPr>
          <p:nvPr>
            <p:ph type="pic" idx="2"/>
          </p:nvPr>
        </p:nvSpPr>
        <p:spPr>
          <a:xfrm>
            <a:off x="5588500" y="539500"/>
            <a:ext cx="2801100" cy="4064700"/>
          </a:xfrm>
          <a:prstGeom prst="roundRect">
            <a:avLst>
              <a:gd name="adj" fmla="val 16667"/>
            </a:avLst>
          </a:prstGeom>
          <a:noFill/>
          <a:ln>
            <a:noFill/>
          </a:ln>
        </p:spPr>
        <p:txBody>
          <a:bodyPr/>
          <a:lstStyle/>
          <a:p>
            <a:endParaRPr lang="hu-HU"/>
          </a:p>
        </p:txBody>
      </p:sp>
      <p:sp>
        <p:nvSpPr>
          <p:cNvPr id="137" name="Google Shape;137;p16"/>
          <p:cNvSpPr>
            <a:spLocks noGrp="1"/>
          </p:cNvSpPr>
          <p:nvPr>
            <p:ph type="pic" idx="3"/>
          </p:nvPr>
        </p:nvSpPr>
        <p:spPr>
          <a:xfrm>
            <a:off x="3171450" y="539500"/>
            <a:ext cx="2304300" cy="2285700"/>
          </a:xfrm>
          <a:prstGeom prst="roundRect">
            <a:avLst>
              <a:gd name="adj" fmla="val 16667"/>
            </a:avLst>
          </a:prstGeom>
          <a:noFill/>
          <a:ln>
            <a:noFill/>
          </a:ln>
        </p:spPr>
        <p:txBody>
          <a:bodyPr/>
          <a:lstStyle/>
          <a:p>
            <a:endParaRPr lang="hu-HU"/>
          </a:p>
        </p:txBody>
      </p:sp>
      <p:sp>
        <p:nvSpPr>
          <p:cNvPr id="138" name="Google Shape;138;p16"/>
          <p:cNvSpPr>
            <a:spLocks noGrp="1"/>
          </p:cNvSpPr>
          <p:nvPr>
            <p:ph type="pic" idx="4"/>
          </p:nvPr>
        </p:nvSpPr>
        <p:spPr>
          <a:xfrm>
            <a:off x="3171450" y="2953775"/>
            <a:ext cx="2304300" cy="1650300"/>
          </a:xfrm>
          <a:prstGeom prst="roundRect">
            <a:avLst>
              <a:gd name="adj" fmla="val 16667"/>
            </a:avLst>
          </a:prstGeom>
          <a:noFill/>
          <a:ln>
            <a:noFill/>
          </a:ln>
        </p:spPr>
        <p:txBody>
          <a:bodyPr/>
          <a:lstStyle/>
          <a:p>
            <a:endParaRPr lang="hu-HU"/>
          </a:p>
        </p:txBody>
      </p:sp>
      <p:sp>
        <p:nvSpPr>
          <p:cNvPr id="139" name="Google Shape;139;p16"/>
          <p:cNvSpPr>
            <a:spLocks noGrp="1"/>
          </p:cNvSpPr>
          <p:nvPr>
            <p:ph type="pic" idx="5"/>
          </p:nvPr>
        </p:nvSpPr>
        <p:spPr>
          <a:xfrm>
            <a:off x="754400" y="2953775"/>
            <a:ext cx="2304300" cy="1650300"/>
          </a:xfrm>
          <a:prstGeom prst="roundRect">
            <a:avLst>
              <a:gd name="adj" fmla="val 16667"/>
            </a:avLst>
          </a:prstGeom>
          <a:noFill/>
          <a:ln>
            <a:noFill/>
          </a:ln>
        </p:spPr>
        <p:txBody>
          <a:bodyPr/>
          <a:lstStyle/>
          <a:p>
            <a:endParaRPr lang="hu-HU"/>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_2">
    <p:spTree>
      <p:nvGrpSpPr>
        <p:cNvPr id="1" name="Shape 140"/>
        <p:cNvGrpSpPr/>
        <p:nvPr/>
      </p:nvGrpSpPr>
      <p:grpSpPr>
        <a:xfrm>
          <a:off x="0" y="0"/>
          <a:ext cx="0" cy="0"/>
          <a:chOff x="0" y="0"/>
          <a:chExt cx="0" cy="0"/>
        </a:xfrm>
      </p:grpSpPr>
      <p:grpSp>
        <p:nvGrpSpPr>
          <p:cNvPr id="141" name="Google Shape;141;p17"/>
          <p:cNvGrpSpPr/>
          <p:nvPr/>
        </p:nvGrpSpPr>
        <p:grpSpPr>
          <a:xfrm>
            <a:off x="0" y="4"/>
            <a:ext cx="9144004" cy="5143496"/>
            <a:chOff x="0" y="4"/>
            <a:chExt cx="9144004" cy="5143496"/>
          </a:xfrm>
        </p:grpSpPr>
        <p:pic>
          <p:nvPicPr>
            <p:cNvPr id="142" name="Google Shape;142;p17"/>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43" name="Google Shape;143;p17"/>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44" name="Google Shape;144;p17"/>
          <p:cNvGrpSpPr/>
          <p:nvPr/>
        </p:nvGrpSpPr>
        <p:grpSpPr>
          <a:xfrm rot="-10539848" flipH="1">
            <a:off x="6108563" y="4049075"/>
            <a:ext cx="4573901" cy="3479217"/>
            <a:chOff x="1522650" y="1117750"/>
            <a:chExt cx="4574075" cy="3479350"/>
          </a:xfrm>
        </p:grpSpPr>
        <p:sp>
          <p:nvSpPr>
            <p:cNvPr id="145" name="Google Shape;145;p17"/>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7"/>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8" name="Google Shape;148;p17"/>
          <p:cNvSpPr txBox="1">
            <a:spLocks noGrp="1"/>
          </p:cNvSpPr>
          <p:nvPr>
            <p:ph type="subTitle" idx="1"/>
          </p:nvPr>
        </p:nvSpPr>
        <p:spPr>
          <a:xfrm>
            <a:off x="719975" y="1164450"/>
            <a:ext cx="3748800" cy="1188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200"/>
              <a:buChar char="●"/>
              <a:defRPr/>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4_3">
    <p:spTree>
      <p:nvGrpSpPr>
        <p:cNvPr id="1" name="Shape 149"/>
        <p:cNvGrpSpPr/>
        <p:nvPr/>
      </p:nvGrpSpPr>
      <p:grpSpPr>
        <a:xfrm>
          <a:off x="0" y="0"/>
          <a:ext cx="0" cy="0"/>
          <a:chOff x="0" y="0"/>
          <a:chExt cx="0" cy="0"/>
        </a:xfrm>
      </p:grpSpPr>
      <p:grpSp>
        <p:nvGrpSpPr>
          <p:cNvPr id="150" name="Google Shape;150;p18"/>
          <p:cNvGrpSpPr/>
          <p:nvPr/>
        </p:nvGrpSpPr>
        <p:grpSpPr>
          <a:xfrm>
            <a:off x="0" y="0"/>
            <a:ext cx="9144001" cy="5143500"/>
            <a:chOff x="0" y="0"/>
            <a:chExt cx="9144001" cy="5143500"/>
          </a:xfrm>
        </p:grpSpPr>
        <p:pic>
          <p:nvPicPr>
            <p:cNvPr id="151" name="Google Shape;151;p18"/>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52" name="Google Shape;152;p18"/>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53" name="Google Shape;153;p18"/>
          <p:cNvGrpSpPr/>
          <p:nvPr/>
        </p:nvGrpSpPr>
        <p:grpSpPr>
          <a:xfrm rot="10800000">
            <a:off x="6704226" y="3811697"/>
            <a:ext cx="4574075" cy="3479350"/>
            <a:chOff x="1522650" y="1117750"/>
            <a:chExt cx="4574075" cy="3479350"/>
          </a:xfrm>
        </p:grpSpPr>
        <p:sp>
          <p:nvSpPr>
            <p:cNvPr id="154" name="Google Shape;154;p18"/>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18"/>
          <p:cNvSpPr txBox="1">
            <a:spLocks noGrp="1"/>
          </p:cNvSpPr>
          <p:nvPr>
            <p:ph type="subTitle" idx="1"/>
          </p:nvPr>
        </p:nvSpPr>
        <p:spPr>
          <a:xfrm>
            <a:off x="719975" y="1393800"/>
            <a:ext cx="5015400" cy="2203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200"/>
              <a:buChar char="●"/>
              <a:defRPr/>
            </a:lvl1pPr>
            <a:lvl2pPr lvl="1" rtl="0">
              <a:spcBef>
                <a:spcPts val="0"/>
              </a:spcBef>
              <a:spcAft>
                <a:spcPts val="0"/>
              </a:spcAft>
              <a:buSzPts val="1200"/>
              <a:buChar char="○"/>
              <a:defRPr/>
            </a:lvl2pPr>
            <a:lvl3pPr lvl="2" rtl="0">
              <a:spcBef>
                <a:spcPts val="0"/>
              </a:spcBef>
              <a:spcAft>
                <a:spcPts val="0"/>
              </a:spcAft>
              <a:buSzPts val="1200"/>
              <a:buChar char="■"/>
              <a:defRPr/>
            </a:lvl3pPr>
            <a:lvl4pPr lvl="3" rtl="0">
              <a:spcBef>
                <a:spcPts val="0"/>
              </a:spcBef>
              <a:spcAft>
                <a:spcPts val="0"/>
              </a:spcAft>
              <a:buSzPts val="1200"/>
              <a:buChar char="●"/>
              <a:defRPr/>
            </a:lvl4pPr>
            <a:lvl5pPr lvl="4" rtl="0">
              <a:spcBef>
                <a:spcPts val="0"/>
              </a:spcBef>
              <a:spcAft>
                <a:spcPts val="0"/>
              </a:spcAft>
              <a:buSzPts val="1200"/>
              <a:buChar char="○"/>
              <a:defRPr/>
            </a:lvl5pPr>
            <a:lvl6pPr lvl="5" rtl="0">
              <a:spcBef>
                <a:spcPts val="0"/>
              </a:spcBef>
              <a:spcAft>
                <a:spcPts val="0"/>
              </a:spcAft>
              <a:buSzPts val="1200"/>
              <a:buChar char="■"/>
              <a:defRPr/>
            </a:lvl6pPr>
            <a:lvl7pPr lvl="6" rtl="0">
              <a:spcBef>
                <a:spcPts val="0"/>
              </a:spcBef>
              <a:spcAft>
                <a:spcPts val="0"/>
              </a:spcAft>
              <a:buSzPts val="1200"/>
              <a:buChar char="●"/>
              <a:defRPr/>
            </a:lvl7pPr>
            <a:lvl8pPr lvl="7" rtl="0">
              <a:spcBef>
                <a:spcPts val="0"/>
              </a:spcBef>
              <a:spcAft>
                <a:spcPts val="0"/>
              </a:spcAft>
              <a:buSzPts val="1200"/>
              <a:buChar char="○"/>
              <a:defRPr/>
            </a:lvl8pPr>
            <a:lvl9pPr lvl="8" rtl="0">
              <a:spcBef>
                <a:spcPts val="0"/>
              </a:spcBef>
              <a:spcAft>
                <a:spcPts val="0"/>
              </a:spcAft>
              <a:buSzPts val="1200"/>
              <a:buChar char="■"/>
              <a:defRPr/>
            </a:lvl9pPr>
          </a:lstStyle>
          <a:p>
            <a:endParaRPr/>
          </a:p>
        </p:txBody>
      </p:sp>
      <p:sp>
        <p:nvSpPr>
          <p:cNvPr id="157" name="Google Shape;15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grpSp>
        <p:nvGrpSpPr>
          <p:cNvPr id="159" name="Google Shape;159;p19"/>
          <p:cNvGrpSpPr/>
          <p:nvPr/>
        </p:nvGrpSpPr>
        <p:grpSpPr>
          <a:xfrm>
            <a:off x="0" y="0"/>
            <a:ext cx="9144001" cy="5143500"/>
            <a:chOff x="0" y="0"/>
            <a:chExt cx="9144001" cy="5143500"/>
          </a:xfrm>
        </p:grpSpPr>
        <p:pic>
          <p:nvPicPr>
            <p:cNvPr id="160" name="Google Shape;160;p19"/>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61" name="Google Shape;161;p19"/>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62" name="Google Shape;162;p19"/>
          <p:cNvGrpSpPr/>
          <p:nvPr/>
        </p:nvGrpSpPr>
        <p:grpSpPr>
          <a:xfrm rot="10800000">
            <a:off x="6704226" y="3811697"/>
            <a:ext cx="4574075" cy="3479350"/>
            <a:chOff x="1522650" y="1117750"/>
            <a:chExt cx="4574075" cy="3479350"/>
          </a:xfrm>
        </p:grpSpPr>
        <p:sp>
          <p:nvSpPr>
            <p:cNvPr id="163" name="Google Shape;163;p19"/>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6" name="Google Shape;166;p19"/>
          <p:cNvSpPr txBox="1">
            <a:spLocks noGrp="1"/>
          </p:cNvSpPr>
          <p:nvPr>
            <p:ph type="subTitle" idx="1"/>
          </p:nvPr>
        </p:nvSpPr>
        <p:spPr>
          <a:xfrm>
            <a:off x="865525" y="2741725"/>
            <a:ext cx="2189400" cy="186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7" name="Google Shape;167;p19"/>
          <p:cNvSpPr txBox="1">
            <a:spLocks noGrp="1"/>
          </p:cNvSpPr>
          <p:nvPr>
            <p:ph type="subTitle" idx="2"/>
          </p:nvPr>
        </p:nvSpPr>
        <p:spPr>
          <a:xfrm>
            <a:off x="3433873" y="2741725"/>
            <a:ext cx="2189400" cy="186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8" name="Google Shape;168;p19"/>
          <p:cNvSpPr txBox="1">
            <a:spLocks noGrp="1"/>
          </p:cNvSpPr>
          <p:nvPr>
            <p:ph type="subTitle" idx="3"/>
          </p:nvPr>
        </p:nvSpPr>
        <p:spPr>
          <a:xfrm>
            <a:off x="6002228" y="2741725"/>
            <a:ext cx="2189400" cy="186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9" name="Google Shape;169;p19"/>
          <p:cNvSpPr txBox="1">
            <a:spLocks noGrp="1"/>
          </p:cNvSpPr>
          <p:nvPr>
            <p:ph type="subTitle" idx="4"/>
          </p:nvPr>
        </p:nvSpPr>
        <p:spPr>
          <a:xfrm>
            <a:off x="865525" y="2046500"/>
            <a:ext cx="2189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0" name="Google Shape;170;p19"/>
          <p:cNvSpPr txBox="1">
            <a:spLocks noGrp="1"/>
          </p:cNvSpPr>
          <p:nvPr>
            <p:ph type="subTitle" idx="5"/>
          </p:nvPr>
        </p:nvSpPr>
        <p:spPr>
          <a:xfrm>
            <a:off x="3433878" y="2046500"/>
            <a:ext cx="2189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1" name="Google Shape;171;p19"/>
          <p:cNvSpPr txBox="1">
            <a:spLocks noGrp="1"/>
          </p:cNvSpPr>
          <p:nvPr>
            <p:ph type="subTitle" idx="6"/>
          </p:nvPr>
        </p:nvSpPr>
        <p:spPr>
          <a:xfrm>
            <a:off x="6002231" y="2046500"/>
            <a:ext cx="2189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2"/>
        <p:cNvGrpSpPr/>
        <p:nvPr/>
      </p:nvGrpSpPr>
      <p:grpSpPr>
        <a:xfrm>
          <a:off x="0" y="0"/>
          <a:ext cx="0" cy="0"/>
          <a:chOff x="0" y="0"/>
          <a:chExt cx="0" cy="0"/>
        </a:xfrm>
      </p:grpSpPr>
      <p:grpSp>
        <p:nvGrpSpPr>
          <p:cNvPr id="173" name="Google Shape;173;p20"/>
          <p:cNvGrpSpPr/>
          <p:nvPr/>
        </p:nvGrpSpPr>
        <p:grpSpPr>
          <a:xfrm>
            <a:off x="0" y="4"/>
            <a:ext cx="9144004" cy="5143496"/>
            <a:chOff x="0" y="4"/>
            <a:chExt cx="9144004" cy="5143496"/>
          </a:xfrm>
        </p:grpSpPr>
        <p:pic>
          <p:nvPicPr>
            <p:cNvPr id="174" name="Google Shape;174;p20"/>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75" name="Google Shape;175;p20"/>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76" name="Google Shape;176;p20"/>
          <p:cNvGrpSpPr/>
          <p:nvPr/>
        </p:nvGrpSpPr>
        <p:grpSpPr>
          <a:xfrm rot="-10539848" flipH="1">
            <a:off x="6108563" y="4049075"/>
            <a:ext cx="4573901" cy="3479217"/>
            <a:chOff x="1522650" y="1117750"/>
            <a:chExt cx="4574075" cy="3479350"/>
          </a:xfrm>
        </p:grpSpPr>
        <p:sp>
          <p:nvSpPr>
            <p:cNvPr id="177" name="Google Shape;177;p20"/>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0"/>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0" name="Google Shape;180;p20"/>
          <p:cNvSpPr txBox="1">
            <a:spLocks noGrp="1"/>
          </p:cNvSpPr>
          <p:nvPr>
            <p:ph type="subTitle" idx="1"/>
          </p:nvPr>
        </p:nvSpPr>
        <p:spPr>
          <a:xfrm>
            <a:off x="1225674" y="1659425"/>
            <a:ext cx="32187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1" name="Google Shape;181;p20"/>
          <p:cNvSpPr txBox="1">
            <a:spLocks noGrp="1"/>
          </p:cNvSpPr>
          <p:nvPr>
            <p:ph type="subTitle" idx="2"/>
          </p:nvPr>
        </p:nvSpPr>
        <p:spPr>
          <a:xfrm>
            <a:off x="5052125" y="1659425"/>
            <a:ext cx="32187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2" name="Google Shape;182;p20"/>
          <p:cNvSpPr txBox="1">
            <a:spLocks noGrp="1"/>
          </p:cNvSpPr>
          <p:nvPr>
            <p:ph type="subTitle" idx="3"/>
          </p:nvPr>
        </p:nvSpPr>
        <p:spPr>
          <a:xfrm>
            <a:off x="1225674" y="3320000"/>
            <a:ext cx="32187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3" name="Google Shape;183;p20"/>
          <p:cNvSpPr txBox="1">
            <a:spLocks noGrp="1"/>
          </p:cNvSpPr>
          <p:nvPr>
            <p:ph type="subTitle" idx="4"/>
          </p:nvPr>
        </p:nvSpPr>
        <p:spPr>
          <a:xfrm>
            <a:off x="5052125" y="3320000"/>
            <a:ext cx="32187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4" name="Google Shape;184;p20"/>
          <p:cNvSpPr txBox="1">
            <a:spLocks noGrp="1"/>
          </p:cNvSpPr>
          <p:nvPr>
            <p:ph type="subTitle" idx="5"/>
          </p:nvPr>
        </p:nvSpPr>
        <p:spPr>
          <a:xfrm>
            <a:off x="1225675" y="1331675"/>
            <a:ext cx="32187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5" name="Google Shape;185;p20"/>
          <p:cNvSpPr txBox="1">
            <a:spLocks noGrp="1"/>
          </p:cNvSpPr>
          <p:nvPr>
            <p:ph type="subTitle" idx="6"/>
          </p:nvPr>
        </p:nvSpPr>
        <p:spPr>
          <a:xfrm>
            <a:off x="1225675" y="2992275"/>
            <a:ext cx="32187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6" name="Google Shape;186;p20"/>
          <p:cNvSpPr txBox="1">
            <a:spLocks noGrp="1"/>
          </p:cNvSpPr>
          <p:nvPr>
            <p:ph type="subTitle" idx="7"/>
          </p:nvPr>
        </p:nvSpPr>
        <p:spPr>
          <a:xfrm>
            <a:off x="5052099" y="1331675"/>
            <a:ext cx="32187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7" name="Google Shape;187;p20"/>
          <p:cNvSpPr txBox="1">
            <a:spLocks noGrp="1"/>
          </p:cNvSpPr>
          <p:nvPr>
            <p:ph type="subTitle" idx="8"/>
          </p:nvPr>
        </p:nvSpPr>
        <p:spPr>
          <a:xfrm>
            <a:off x="5052099" y="2992275"/>
            <a:ext cx="32187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8"/>
        <p:cNvGrpSpPr/>
        <p:nvPr/>
      </p:nvGrpSpPr>
      <p:grpSpPr>
        <a:xfrm>
          <a:off x="0" y="0"/>
          <a:ext cx="0" cy="0"/>
          <a:chOff x="0" y="0"/>
          <a:chExt cx="0" cy="0"/>
        </a:xfrm>
      </p:grpSpPr>
      <p:grpSp>
        <p:nvGrpSpPr>
          <p:cNvPr id="189" name="Google Shape;189;p21"/>
          <p:cNvGrpSpPr/>
          <p:nvPr/>
        </p:nvGrpSpPr>
        <p:grpSpPr>
          <a:xfrm>
            <a:off x="0" y="0"/>
            <a:ext cx="9144001" cy="5143500"/>
            <a:chOff x="0" y="0"/>
            <a:chExt cx="9144001" cy="5143500"/>
          </a:xfrm>
        </p:grpSpPr>
        <p:pic>
          <p:nvPicPr>
            <p:cNvPr id="190" name="Google Shape;190;p21"/>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191" name="Google Shape;191;p21"/>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192" name="Google Shape;192;p21"/>
          <p:cNvGrpSpPr/>
          <p:nvPr/>
        </p:nvGrpSpPr>
        <p:grpSpPr>
          <a:xfrm rot="10800000">
            <a:off x="6704226" y="3811697"/>
            <a:ext cx="4574075" cy="3479350"/>
            <a:chOff x="1522650" y="1117750"/>
            <a:chExt cx="4574075" cy="3479350"/>
          </a:xfrm>
        </p:grpSpPr>
        <p:sp>
          <p:nvSpPr>
            <p:cNvPr id="193" name="Google Shape;193;p21"/>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1"/>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6" name="Google Shape;196;p21"/>
          <p:cNvSpPr txBox="1">
            <a:spLocks noGrp="1"/>
          </p:cNvSpPr>
          <p:nvPr>
            <p:ph type="subTitle" idx="1"/>
          </p:nvPr>
        </p:nvSpPr>
        <p:spPr>
          <a:xfrm>
            <a:off x="1162025" y="1656927"/>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7" name="Google Shape;197;p21"/>
          <p:cNvSpPr txBox="1">
            <a:spLocks noGrp="1"/>
          </p:cNvSpPr>
          <p:nvPr>
            <p:ph type="subTitle" idx="2"/>
          </p:nvPr>
        </p:nvSpPr>
        <p:spPr>
          <a:xfrm>
            <a:off x="3782975" y="1656925"/>
            <a:ext cx="1972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8" name="Google Shape;198;p21"/>
          <p:cNvSpPr txBox="1">
            <a:spLocks noGrp="1"/>
          </p:cNvSpPr>
          <p:nvPr>
            <p:ph type="subTitle" idx="3"/>
          </p:nvPr>
        </p:nvSpPr>
        <p:spPr>
          <a:xfrm>
            <a:off x="1162025" y="3387221"/>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9" name="Google Shape;199;p21"/>
          <p:cNvSpPr txBox="1">
            <a:spLocks noGrp="1"/>
          </p:cNvSpPr>
          <p:nvPr>
            <p:ph type="subTitle" idx="4"/>
          </p:nvPr>
        </p:nvSpPr>
        <p:spPr>
          <a:xfrm>
            <a:off x="3782975" y="3387221"/>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0" name="Google Shape;200;p21"/>
          <p:cNvSpPr txBox="1">
            <a:spLocks noGrp="1"/>
          </p:cNvSpPr>
          <p:nvPr>
            <p:ph type="subTitle" idx="5"/>
          </p:nvPr>
        </p:nvSpPr>
        <p:spPr>
          <a:xfrm>
            <a:off x="6403925" y="1656927"/>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21"/>
          <p:cNvSpPr txBox="1">
            <a:spLocks noGrp="1"/>
          </p:cNvSpPr>
          <p:nvPr>
            <p:ph type="subTitle" idx="6"/>
          </p:nvPr>
        </p:nvSpPr>
        <p:spPr>
          <a:xfrm>
            <a:off x="6403925" y="3387221"/>
            <a:ext cx="1975200" cy="11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21"/>
          <p:cNvSpPr txBox="1">
            <a:spLocks noGrp="1"/>
          </p:cNvSpPr>
          <p:nvPr>
            <p:ph type="subTitle" idx="7"/>
          </p:nvPr>
        </p:nvSpPr>
        <p:spPr>
          <a:xfrm>
            <a:off x="1162025" y="1359241"/>
            <a:ext cx="1975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3" name="Google Shape;203;p21"/>
          <p:cNvSpPr txBox="1">
            <a:spLocks noGrp="1"/>
          </p:cNvSpPr>
          <p:nvPr>
            <p:ph type="subTitle" idx="8"/>
          </p:nvPr>
        </p:nvSpPr>
        <p:spPr>
          <a:xfrm>
            <a:off x="3782975" y="1359241"/>
            <a:ext cx="1972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4" name="Google Shape;204;p21"/>
          <p:cNvSpPr txBox="1">
            <a:spLocks noGrp="1"/>
          </p:cNvSpPr>
          <p:nvPr>
            <p:ph type="subTitle" idx="9"/>
          </p:nvPr>
        </p:nvSpPr>
        <p:spPr>
          <a:xfrm>
            <a:off x="6403925" y="1359241"/>
            <a:ext cx="19728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5" name="Google Shape;205;p21"/>
          <p:cNvSpPr txBox="1">
            <a:spLocks noGrp="1"/>
          </p:cNvSpPr>
          <p:nvPr>
            <p:ph type="subTitle" idx="13"/>
          </p:nvPr>
        </p:nvSpPr>
        <p:spPr>
          <a:xfrm>
            <a:off x="1162025" y="3086317"/>
            <a:ext cx="1975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6" name="Google Shape;206;p21"/>
          <p:cNvSpPr txBox="1">
            <a:spLocks noGrp="1"/>
          </p:cNvSpPr>
          <p:nvPr>
            <p:ph type="subTitle" idx="14"/>
          </p:nvPr>
        </p:nvSpPr>
        <p:spPr>
          <a:xfrm>
            <a:off x="3782975" y="3086317"/>
            <a:ext cx="1972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7" name="Google Shape;207;p21"/>
          <p:cNvSpPr txBox="1">
            <a:spLocks noGrp="1"/>
          </p:cNvSpPr>
          <p:nvPr>
            <p:ph type="subTitle" idx="15"/>
          </p:nvPr>
        </p:nvSpPr>
        <p:spPr>
          <a:xfrm>
            <a:off x="6403925" y="3086317"/>
            <a:ext cx="19728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047175" y="2388500"/>
            <a:ext cx="4383600" cy="1626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4047175" y="1438750"/>
            <a:ext cx="1230300" cy="8814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pic>
        <p:nvPicPr>
          <p:cNvPr id="15" name="Google Shape;15;p3"/>
          <p:cNvPicPr preferRelativeResize="0"/>
          <p:nvPr/>
        </p:nvPicPr>
        <p:blipFill>
          <a:blip r:embed="rId2">
            <a:alphaModFix/>
          </a:blip>
          <a:stretch>
            <a:fillRect/>
          </a:stretch>
        </p:blipFill>
        <p:spPr>
          <a:xfrm flipH="1">
            <a:off x="4416200" y="2886625"/>
            <a:ext cx="4727801" cy="22568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8"/>
        <p:cNvGrpSpPr/>
        <p:nvPr/>
      </p:nvGrpSpPr>
      <p:grpSpPr>
        <a:xfrm>
          <a:off x="0" y="0"/>
          <a:ext cx="0" cy="0"/>
          <a:chOff x="0" y="0"/>
          <a:chExt cx="0" cy="0"/>
        </a:xfrm>
      </p:grpSpPr>
      <p:sp>
        <p:nvSpPr>
          <p:cNvPr id="209" name="Google Shape;209;p22"/>
          <p:cNvSpPr txBox="1">
            <a:spLocks noGrp="1"/>
          </p:cNvSpPr>
          <p:nvPr>
            <p:ph type="title" hasCustomPrompt="1"/>
          </p:nvPr>
        </p:nvSpPr>
        <p:spPr>
          <a:xfrm>
            <a:off x="1200575" y="2266166"/>
            <a:ext cx="2739300" cy="6675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1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0" name="Google Shape;210;p22"/>
          <p:cNvSpPr txBox="1">
            <a:spLocks noGrp="1"/>
          </p:cNvSpPr>
          <p:nvPr>
            <p:ph type="subTitle" idx="1"/>
          </p:nvPr>
        </p:nvSpPr>
        <p:spPr>
          <a:xfrm>
            <a:off x="1200575" y="2948884"/>
            <a:ext cx="27393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6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11" name="Google Shape;211;p22"/>
          <p:cNvSpPr txBox="1">
            <a:spLocks noGrp="1"/>
          </p:cNvSpPr>
          <p:nvPr>
            <p:ph type="title" idx="2" hasCustomPrompt="1"/>
          </p:nvPr>
        </p:nvSpPr>
        <p:spPr>
          <a:xfrm>
            <a:off x="1200575" y="977950"/>
            <a:ext cx="2739300" cy="6663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1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2" name="Google Shape;212;p22"/>
          <p:cNvSpPr txBox="1">
            <a:spLocks noGrp="1"/>
          </p:cNvSpPr>
          <p:nvPr>
            <p:ph type="subTitle" idx="3"/>
          </p:nvPr>
        </p:nvSpPr>
        <p:spPr>
          <a:xfrm>
            <a:off x="1200575" y="1669422"/>
            <a:ext cx="2739300" cy="3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6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13" name="Google Shape;213;p22"/>
          <p:cNvSpPr txBox="1">
            <a:spLocks noGrp="1"/>
          </p:cNvSpPr>
          <p:nvPr>
            <p:ph type="title" idx="4" hasCustomPrompt="1"/>
          </p:nvPr>
        </p:nvSpPr>
        <p:spPr>
          <a:xfrm>
            <a:off x="1200575" y="3555582"/>
            <a:ext cx="2739300" cy="6675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1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4" name="Google Shape;214;p22"/>
          <p:cNvSpPr txBox="1">
            <a:spLocks noGrp="1"/>
          </p:cNvSpPr>
          <p:nvPr>
            <p:ph type="subTitle" idx="5"/>
          </p:nvPr>
        </p:nvSpPr>
        <p:spPr>
          <a:xfrm>
            <a:off x="1200575" y="4238300"/>
            <a:ext cx="27393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6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pic>
        <p:nvPicPr>
          <p:cNvPr id="215" name="Google Shape;215;p22"/>
          <p:cNvPicPr preferRelativeResize="0"/>
          <p:nvPr/>
        </p:nvPicPr>
        <p:blipFill>
          <a:blip r:embed="rId2">
            <a:alphaModFix/>
          </a:blip>
          <a:stretch>
            <a:fillRect/>
          </a:stretch>
        </p:blipFill>
        <p:spPr>
          <a:xfrm rot="10800000" flipH="1">
            <a:off x="0" y="0"/>
            <a:ext cx="4727801" cy="22568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6"/>
        <p:cNvGrpSpPr/>
        <p:nvPr/>
      </p:nvGrpSpPr>
      <p:grpSpPr>
        <a:xfrm>
          <a:off x="0" y="0"/>
          <a:ext cx="0" cy="0"/>
          <a:chOff x="0" y="0"/>
          <a:chExt cx="0" cy="0"/>
        </a:xfrm>
      </p:grpSpPr>
      <p:sp>
        <p:nvSpPr>
          <p:cNvPr id="217" name="Google Shape;217;p23"/>
          <p:cNvSpPr txBox="1">
            <a:spLocks noGrp="1"/>
          </p:cNvSpPr>
          <p:nvPr>
            <p:ph type="title"/>
          </p:nvPr>
        </p:nvSpPr>
        <p:spPr>
          <a:xfrm>
            <a:off x="713225" y="747263"/>
            <a:ext cx="3281700" cy="953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713225" y="1584449"/>
            <a:ext cx="3281700" cy="8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219" name="Google Shape;219;p23"/>
          <p:cNvPicPr preferRelativeResize="0"/>
          <p:nvPr/>
        </p:nvPicPr>
        <p:blipFill>
          <a:blip r:embed="rId2">
            <a:alphaModFix/>
          </a:blip>
          <a:stretch>
            <a:fillRect/>
          </a:stretch>
        </p:blipFill>
        <p:spPr>
          <a:xfrm rot="10800000" flipH="1">
            <a:off x="0" y="0"/>
            <a:ext cx="4727801" cy="2256875"/>
          </a:xfrm>
          <a:prstGeom prst="rect">
            <a:avLst/>
          </a:prstGeom>
          <a:noFill/>
          <a:ln>
            <a:noFill/>
          </a:ln>
        </p:spPr>
      </p:pic>
      <p:sp>
        <p:nvSpPr>
          <p:cNvPr id="220" name="Google Shape;220;p23"/>
          <p:cNvSpPr txBox="1"/>
          <p:nvPr/>
        </p:nvSpPr>
        <p:spPr>
          <a:xfrm>
            <a:off x="713225" y="3410538"/>
            <a:ext cx="3278700" cy="7254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Cairo"/>
                <a:ea typeface="Cairo"/>
                <a:cs typeface="Cairo"/>
                <a:sym typeface="Cairo"/>
              </a:rPr>
              <a:t>CREDITS:</a:t>
            </a:r>
            <a:r>
              <a:rPr lang="en" sz="1000">
                <a:solidFill>
                  <a:schemeClr val="dk1"/>
                </a:solidFill>
                <a:latin typeface="Cairo"/>
                <a:ea typeface="Cairo"/>
                <a:cs typeface="Cairo"/>
                <a:sym typeface="Cairo"/>
              </a:rPr>
              <a:t> This presentation template was created by </a:t>
            </a:r>
            <a:r>
              <a:rPr lang="en" sz="1000" b="1" u="sng">
                <a:solidFill>
                  <a:schemeClr val="dk1"/>
                </a:solidFill>
                <a:latin typeface="Cairo"/>
                <a:ea typeface="Cairo"/>
                <a:cs typeface="Cairo"/>
                <a:sym typeface="Cairo"/>
                <a:hlinkClick r:id="rId3">
                  <a:extLst>
                    <a:ext uri="{A12FA001-AC4F-418D-AE19-62706E023703}">
                      <ahyp:hlinkClr xmlns:ahyp="http://schemas.microsoft.com/office/drawing/2018/hyperlinkcolor" val="tx"/>
                    </a:ext>
                  </a:extLst>
                </a:hlinkClick>
              </a:rPr>
              <a:t>Slidesgo</a:t>
            </a:r>
            <a:r>
              <a:rPr lang="en" sz="1000">
                <a:solidFill>
                  <a:schemeClr val="dk1"/>
                </a:solidFill>
                <a:latin typeface="Cairo"/>
                <a:ea typeface="Cairo"/>
                <a:cs typeface="Cairo"/>
                <a:sym typeface="Cairo"/>
              </a:rPr>
              <a:t>, and includes icons by </a:t>
            </a:r>
            <a:r>
              <a:rPr lang="en" sz="1000" b="1" u="sng">
                <a:solidFill>
                  <a:schemeClr val="dk1"/>
                </a:solidFill>
                <a:latin typeface="Cairo"/>
                <a:ea typeface="Cairo"/>
                <a:cs typeface="Cairo"/>
                <a:sym typeface="Cairo"/>
                <a:hlinkClick r:id="rId4">
                  <a:extLst>
                    <a:ext uri="{A12FA001-AC4F-418D-AE19-62706E023703}">
                      <ahyp:hlinkClr xmlns:ahyp="http://schemas.microsoft.com/office/drawing/2018/hyperlinkcolor" val="tx"/>
                    </a:ext>
                  </a:extLst>
                </a:hlinkClick>
              </a:rPr>
              <a:t>Flaticon</a:t>
            </a:r>
            <a:r>
              <a:rPr lang="en" sz="1000">
                <a:solidFill>
                  <a:schemeClr val="dk1"/>
                </a:solidFill>
                <a:latin typeface="Cairo"/>
                <a:ea typeface="Cairo"/>
                <a:cs typeface="Cairo"/>
                <a:sym typeface="Cairo"/>
              </a:rPr>
              <a:t>, and infographics &amp; images by </a:t>
            </a:r>
            <a:r>
              <a:rPr lang="en" sz="1000" b="1" u="sng">
                <a:solidFill>
                  <a:schemeClr val="dk1"/>
                </a:solidFill>
                <a:latin typeface="Cairo"/>
                <a:ea typeface="Cairo"/>
                <a:cs typeface="Cairo"/>
                <a:sym typeface="Cairo"/>
                <a:hlinkClick r:id="rId5">
                  <a:extLst>
                    <a:ext uri="{A12FA001-AC4F-418D-AE19-62706E023703}">
                      <ahyp:hlinkClr xmlns:ahyp="http://schemas.microsoft.com/office/drawing/2018/hyperlinkcolor" val="tx"/>
                    </a:ext>
                  </a:extLst>
                </a:hlinkClick>
              </a:rPr>
              <a:t>Freepik</a:t>
            </a:r>
            <a:r>
              <a:rPr lang="en" sz="1000" b="1" u="sng">
                <a:solidFill>
                  <a:schemeClr val="dk1"/>
                </a:solidFill>
                <a:latin typeface="Cairo"/>
                <a:ea typeface="Cairo"/>
                <a:cs typeface="Cairo"/>
                <a:sym typeface="Cairo"/>
              </a:rPr>
              <a:t> </a:t>
            </a:r>
            <a:endParaRPr sz="1000" b="1" u="sng">
              <a:solidFill>
                <a:schemeClr val="dk1"/>
              </a:solidFill>
              <a:latin typeface="Cairo"/>
              <a:ea typeface="Cairo"/>
              <a:cs typeface="Cairo"/>
              <a:sym typeface="Cair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21"/>
        <p:cNvGrpSpPr/>
        <p:nvPr/>
      </p:nvGrpSpPr>
      <p:grpSpPr>
        <a:xfrm>
          <a:off x="0" y="0"/>
          <a:ext cx="0" cy="0"/>
          <a:chOff x="0" y="0"/>
          <a:chExt cx="0" cy="0"/>
        </a:xfrm>
      </p:grpSpPr>
      <p:grpSp>
        <p:nvGrpSpPr>
          <p:cNvPr id="222" name="Google Shape;222;p24"/>
          <p:cNvGrpSpPr/>
          <p:nvPr/>
        </p:nvGrpSpPr>
        <p:grpSpPr>
          <a:xfrm>
            <a:off x="0" y="0"/>
            <a:ext cx="9144001" cy="5143500"/>
            <a:chOff x="0" y="0"/>
            <a:chExt cx="9144001" cy="5143500"/>
          </a:xfrm>
        </p:grpSpPr>
        <p:pic>
          <p:nvPicPr>
            <p:cNvPr id="223" name="Google Shape;223;p24"/>
            <p:cNvPicPr preferRelativeResize="0"/>
            <p:nvPr/>
          </p:nvPicPr>
          <p:blipFill>
            <a:blip r:embed="rId2">
              <a:alphaModFix/>
            </a:blip>
            <a:stretch>
              <a:fillRect/>
            </a:stretch>
          </p:blipFill>
          <p:spPr>
            <a:xfrm rot="10800000" flipH="1">
              <a:off x="0" y="0"/>
              <a:ext cx="4727801" cy="2256875"/>
            </a:xfrm>
            <a:prstGeom prst="rect">
              <a:avLst/>
            </a:prstGeom>
            <a:noFill/>
            <a:ln>
              <a:noFill/>
            </a:ln>
          </p:spPr>
        </p:pic>
        <p:pic>
          <p:nvPicPr>
            <p:cNvPr id="224" name="Google Shape;224;p24"/>
            <p:cNvPicPr preferRelativeResize="0"/>
            <p:nvPr/>
          </p:nvPicPr>
          <p:blipFill>
            <a:blip r:embed="rId3">
              <a:alphaModFix/>
            </a:blip>
            <a:stretch>
              <a:fillRect/>
            </a:stretch>
          </p:blipFill>
          <p:spPr>
            <a:xfrm rot="10800000" flipH="1">
              <a:off x="5738810" y="0"/>
              <a:ext cx="3405191" cy="5143500"/>
            </a:xfrm>
            <a:prstGeom prst="rect">
              <a:avLst/>
            </a:prstGeom>
            <a:noFill/>
            <a:ln>
              <a:noFill/>
            </a:ln>
          </p:spPr>
        </p:pic>
      </p:grpSp>
      <p:grpSp>
        <p:nvGrpSpPr>
          <p:cNvPr id="225" name="Google Shape;225;p24"/>
          <p:cNvGrpSpPr/>
          <p:nvPr/>
        </p:nvGrpSpPr>
        <p:grpSpPr>
          <a:xfrm rot="756538">
            <a:off x="-1069833" y="-1842572"/>
            <a:ext cx="4574157" cy="3479412"/>
            <a:chOff x="1522650" y="1117750"/>
            <a:chExt cx="4574075" cy="3479350"/>
          </a:xfrm>
        </p:grpSpPr>
        <p:sp>
          <p:nvSpPr>
            <p:cNvPr id="226" name="Google Shape;226;p24"/>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8"/>
        <p:cNvGrpSpPr/>
        <p:nvPr/>
      </p:nvGrpSpPr>
      <p:grpSpPr>
        <a:xfrm>
          <a:off x="0" y="0"/>
          <a:ext cx="0" cy="0"/>
          <a:chOff x="0" y="0"/>
          <a:chExt cx="0" cy="0"/>
        </a:xfrm>
      </p:grpSpPr>
      <p:grpSp>
        <p:nvGrpSpPr>
          <p:cNvPr id="229" name="Google Shape;229;p25"/>
          <p:cNvGrpSpPr/>
          <p:nvPr/>
        </p:nvGrpSpPr>
        <p:grpSpPr>
          <a:xfrm>
            <a:off x="0" y="0"/>
            <a:ext cx="9144001" cy="5143500"/>
            <a:chOff x="0" y="0"/>
            <a:chExt cx="9144001" cy="5143500"/>
          </a:xfrm>
        </p:grpSpPr>
        <p:pic>
          <p:nvPicPr>
            <p:cNvPr id="230" name="Google Shape;230;p25"/>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231" name="Google Shape;231;p25"/>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232" name="Google Shape;232;p25"/>
          <p:cNvGrpSpPr/>
          <p:nvPr/>
        </p:nvGrpSpPr>
        <p:grpSpPr>
          <a:xfrm>
            <a:off x="-1845124" y="-2180828"/>
            <a:ext cx="12652562" cy="9877041"/>
            <a:chOff x="-1845124" y="-2180828"/>
            <a:chExt cx="12652562" cy="9877041"/>
          </a:xfrm>
        </p:grpSpPr>
        <p:grpSp>
          <p:nvGrpSpPr>
            <p:cNvPr id="233" name="Google Shape;233;p25"/>
            <p:cNvGrpSpPr/>
            <p:nvPr/>
          </p:nvGrpSpPr>
          <p:grpSpPr>
            <a:xfrm>
              <a:off x="-1845124" y="-2180828"/>
              <a:ext cx="4574075" cy="3479350"/>
              <a:chOff x="1522650" y="1117750"/>
              <a:chExt cx="4574075" cy="3479350"/>
            </a:xfrm>
          </p:grpSpPr>
          <p:sp>
            <p:nvSpPr>
              <p:cNvPr id="234" name="Google Shape;234;p2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25"/>
            <p:cNvGrpSpPr/>
            <p:nvPr/>
          </p:nvGrpSpPr>
          <p:grpSpPr>
            <a:xfrm rot="-10539848" flipH="1">
              <a:off x="6108563" y="4049075"/>
              <a:ext cx="4573901" cy="3479217"/>
              <a:chOff x="1522650" y="1117750"/>
              <a:chExt cx="4574075" cy="3479350"/>
            </a:xfrm>
          </p:grpSpPr>
          <p:sp>
            <p:nvSpPr>
              <p:cNvPr id="237" name="Google Shape;237;p2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4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 name="Google Shape;27;p5"/>
          <p:cNvSpPr txBox="1">
            <a:spLocks noGrp="1"/>
          </p:cNvSpPr>
          <p:nvPr>
            <p:ph type="subTitle" idx="1"/>
          </p:nvPr>
        </p:nvSpPr>
        <p:spPr>
          <a:xfrm>
            <a:off x="4911639" y="2679824"/>
            <a:ext cx="2424300" cy="15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 name="Google Shape;28;p5"/>
          <p:cNvSpPr txBox="1">
            <a:spLocks noGrp="1"/>
          </p:cNvSpPr>
          <p:nvPr>
            <p:ph type="subTitle" idx="2"/>
          </p:nvPr>
        </p:nvSpPr>
        <p:spPr>
          <a:xfrm>
            <a:off x="1808050" y="2679824"/>
            <a:ext cx="2424300" cy="15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 name="Google Shape;29;p5"/>
          <p:cNvSpPr txBox="1">
            <a:spLocks noGrp="1"/>
          </p:cNvSpPr>
          <p:nvPr>
            <p:ph type="subTitle" idx="3"/>
          </p:nvPr>
        </p:nvSpPr>
        <p:spPr>
          <a:xfrm>
            <a:off x="1808050" y="2244217"/>
            <a:ext cx="2424300" cy="449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0" name="Google Shape;30;p5"/>
          <p:cNvSpPr txBox="1">
            <a:spLocks noGrp="1"/>
          </p:cNvSpPr>
          <p:nvPr>
            <p:ph type="subTitle" idx="4"/>
          </p:nvPr>
        </p:nvSpPr>
        <p:spPr>
          <a:xfrm>
            <a:off x="4911639" y="2244217"/>
            <a:ext cx="2424300" cy="449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1" name="Google Shape;31;p5"/>
          <p:cNvGrpSpPr/>
          <p:nvPr/>
        </p:nvGrpSpPr>
        <p:grpSpPr>
          <a:xfrm>
            <a:off x="0" y="4"/>
            <a:ext cx="9144004" cy="5143496"/>
            <a:chOff x="0" y="4"/>
            <a:chExt cx="9144004" cy="5143496"/>
          </a:xfrm>
        </p:grpSpPr>
        <p:pic>
          <p:nvPicPr>
            <p:cNvPr id="32" name="Google Shape;32;p5"/>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33" name="Google Shape;33;p5"/>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34" name="Google Shape;34;p5"/>
          <p:cNvGrpSpPr/>
          <p:nvPr/>
        </p:nvGrpSpPr>
        <p:grpSpPr>
          <a:xfrm rot="-10539848" flipH="1">
            <a:off x="6108563" y="4049075"/>
            <a:ext cx="4573901" cy="3479217"/>
            <a:chOff x="1522650" y="1117750"/>
            <a:chExt cx="4574075" cy="3479350"/>
          </a:xfrm>
        </p:grpSpPr>
        <p:sp>
          <p:nvSpPr>
            <p:cNvPr id="35" name="Google Shape;35;p5"/>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9" name="Google Shape;39;p6"/>
          <p:cNvGrpSpPr/>
          <p:nvPr/>
        </p:nvGrpSpPr>
        <p:grpSpPr>
          <a:xfrm>
            <a:off x="0" y="4"/>
            <a:ext cx="9144004" cy="5143496"/>
            <a:chOff x="0" y="4"/>
            <a:chExt cx="9144004" cy="5143496"/>
          </a:xfrm>
        </p:grpSpPr>
        <p:pic>
          <p:nvPicPr>
            <p:cNvPr id="40" name="Google Shape;40;p6"/>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41" name="Google Shape;41;p6"/>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42" name="Google Shape;42;p6"/>
          <p:cNvGrpSpPr/>
          <p:nvPr/>
        </p:nvGrpSpPr>
        <p:grpSpPr>
          <a:xfrm rot="-10539848" flipH="1">
            <a:off x="6108563" y="4049075"/>
            <a:ext cx="4573901" cy="3479217"/>
            <a:chOff x="1522650" y="1117750"/>
            <a:chExt cx="4574075" cy="3479350"/>
          </a:xfrm>
        </p:grpSpPr>
        <p:sp>
          <p:nvSpPr>
            <p:cNvPr id="43" name="Google Shape;43;p6"/>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11975" y="829350"/>
            <a:ext cx="3993300" cy="989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 name="Google Shape;47;p7"/>
          <p:cNvSpPr txBox="1">
            <a:spLocks noGrp="1"/>
          </p:cNvSpPr>
          <p:nvPr>
            <p:ph type="subTitle" idx="1"/>
          </p:nvPr>
        </p:nvSpPr>
        <p:spPr>
          <a:xfrm>
            <a:off x="811975" y="1878550"/>
            <a:ext cx="39933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48" name="Google Shape;48;p7"/>
          <p:cNvSpPr>
            <a:spLocks noGrp="1"/>
          </p:cNvSpPr>
          <p:nvPr>
            <p:ph type="pic" idx="2"/>
          </p:nvPr>
        </p:nvSpPr>
        <p:spPr>
          <a:xfrm>
            <a:off x="5088475" y="770400"/>
            <a:ext cx="3081600" cy="3602700"/>
          </a:xfrm>
          <a:prstGeom prst="roundRect">
            <a:avLst>
              <a:gd name="adj" fmla="val 16667"/>
            </a:avLst>
          </a:prstGeom>
          <a:noFill/>
          <a:ln>
            <a:noFill/>
          </a:ln>
        </p:spPr>
        <p:txBody>
          <a:bodyPr/>
          <a:lstStyle/>
          <a:p>
            <a:endParaRPr lang="hu-HU"/>
          </a:p>
        </p:txBody>
      </p:sp>
      <p:grpSp>
        <p:nvGrpSpPr>
          <p:cNvPr id="49" name="Google Shape;49;p7"/>
          <p:cNvGrpSpPr/>
          <p:nvPr/>
        </p:nvGrpSpPr>
        <p:grpSpPr>
          <a:xfrm>
            <a:off x="0" y="0"/>
            <a:ext cx="9144001" cy="5143500"/>
            <a:chOff x="0" y="0"/>
            <a:chExt cx="9144001" cy="5143500"/>
          </a:xfrm>
        </p:grpSpPr>
        <p:pic>
          <p:nvPicPr>
            <p:cNvPr id="50" name="Google Shape;50;p7"/>
            <p:cNvPicPr preferRelativeResize="0"/>
            <p:nvPr/>
          </p:nvPicPr>
          <p:blipFill>
            <a:blip r:embed="rId2">
              <a:alphaModFix/>
            </a:blip>
            <a:stretch>
              <a:fillRect/>
            </a:stretch>
          </p:blipFill>
          <p:spPr>
            <a:xfrm rot="10800000" flipH="1">
              <a:off x="0" y="2052950"/>
              <a:ext cx="4220500" cy="3090550"/>
            </a:xfrm>
            <a:prstGeom prst="rect">
              <a:avLst/>
            </a:prstGeom>
            <a:noFill/>
            <a:ln>
              <a:noFill/>
            </a:ln>
          </p:spPr>
        </p:pic>
        <p:pic>
          <p:nvPicPr>
            <p:cNvPr id="51" name="Google Shape;51;p7"/>
            <p:cNvPicPr preferRelativeResize="0"/>
            <p:nvPr/>
          </p:nvPicPr>
          <p:blipFill>
            <a:blip r:embed="rId3">
              <a:alphaModFix/>
            </a:blip>
            <a:stretch>
              <a:fillRect/>
            </a:stretch>
          </p:blipFill>
          <p:spPr>
            <a:xfrm rot="10800000" flipH="1">
              <a:off x="6764924" y="0"/>
              <a:ext cx="2379077" cy="3237334"/>
            </a:xfrm>
            <a:prstGeom prst="rect">
              <a:avLst/>
            </a:prstGeom>
            <a:noFill/>
            <a:ln>
              <a:noFill/>
            </a:ln>
          </p:spPr>
        </p:pic>
      </p:grpSp>
      <p:grpSp>
        <p:nvGrpSpPr>
          <p:cNvPr id="52" name="Google Shape;52;p7"/>
          <p:cNvGrpSpPr/>
          <p:nvPr/>
        </p:nvGrpSpPr>
        <p:grpSpPr>
          <a:xfrm rot="10800000">
            <a:off x="6704226" y="3811697"/>
            <a:ext cx="4574075" cy="3479350"/>
            <a:chOff x="1522650" y="1117750"/>
            <a:chExt cx="4574075" cy="3479350"/>
          </a:xfrm>
        </p:grpSpPr>
        <p:sp>
          <p:nvSpPr>
            <p:cNvPr id="53" name="Google Shape;53;p7"/>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grpSp>
        <p:nvGrpSpPr>
          <p:cNvPr id="56" name="Google Shape;56;p8"/>
          <p:cNvGrpSpPr/>
          <p:nvPr/>
        </p:nvGrpSpPr>
        <p:grpSpPr>
          <a:xfrm>
            <a:off x="10" y="0"/>
            <a:ext cx="9143991" cy="5143500"/>
            <a:chOff x="10" y="0"/>
            <a:chExt cx="9143991" cy="5143500"/>
          </a:xfrm>
        </p:grpSpPr>
        <p:pic>
          <p:nvPicPr>
            <p:cNvPr id="57" name="Google Shape;57;p8"/>
            <p:cNvPicPr preferRelativeResize="0"/>
            <p:nvPr/>
          </p:nvPicPr>
          <p:blipFill>
            <a:blip r:embed="rId2">
              <a:alphaModFix/>
            </a:blip>
            <a:stretch>
              <a:fillRect/>
            </a:stretch>
          </p:blipFill>
          <p:spPr>
            <a:xfrm flipH="1">
              <a:off x="10" y="0"/>
              <a:ext cx="3405191" cy="5143500"/>
            </a:xfrm>
            <a:prstGeom prst="rect">
              <a:avLst/>
            </a:prstGeom>
            <a:noFill/>
            <a:ln>
              <a:noFill/>
            </a:ln>
          </p:spPr>
        </p:pic>
        <p:pic>
          <p:nvPicPr>
            <p:cNvPr id="58" name="Google Shape;58;p8"/>
            <p:cNvPicPr preferRelativeResize="0"/>
            <p:nvPr/>
          </p:nvPicPr>
          <p:blipFill>
            <a:blip r:embed="rId3">
              <a:alphaModFix/>
            </a:blip>
            <a:stretch>
              <a:fillRect/>
            </a:stretch>
          </p:blipFill>
          <p:spPr>
            <a:xfrm flipH="1">
              <a:off x="4416200" y="2886625"/>
              <a:ext cx="4727801" cy="2256875"/>
            </a:xfrm>
            <a:prstGeom prst="rect">
              <a:avLst/>
            </a:prstGeom>
            <a:noFill/>
            <a:ln>
              <a:noFill/>
            </a:ln>
          </p:spPr>
        </p:pic>
      </p:grpSp>
      <p:grpSp>
        <p:nvGrpSpPr>
          <p:cNvPr id="59" name="Google Shape;59;p8"/>
          <p:cNvGrpSpPr/>
          <p:nvPr/>
        </p:nvGrpSpPr>
        <p:grpSpPr>
          <a:xfrm rot="756538">
            <a:off x="5159567" y="-1927047"/>
            <a:ext cx="4574157" cy="3479412"/>
            <a:chOff x="1522650" y="1117750"/>
            <a:chExt cx="4574075" cy="3479350"/>
          </a:xfrm>
        </p:grpSpPr>
        <p:sp>
          <p:nvSpPr>
            <p:cNvPr id="60" name="Google Shape;60;p8"/>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8"/>
          <p:cNvSpPr txBox="1">
            <a:spLocks noGrp="1"/>
          </p:cNvSpPr>
          <p:nvPr>
            <p:ph type="title"/>
          </p:nvPr>
        </p:nvSpPr>
        <p:spPr>
          <a:xfrm>
            <a:off x="3830000" y="1716400"/>
            <a:ext cx="4508100" cy="25293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grpSp>
        <p:nvGrpSpPr>
          <p:cNvPr id="64" name="Google Shape;64;p9"/>
          <p:cNvGrpSpPr/>
          <p:nvPr/>
        </p:nvGrpSpPr>
        <p:grpSpPr>
          <a:xfrm rot="756538">
            <a:off x="-714808" y="-2409347"/>
            <a:ext cx="4574157" cy="3479412"/>
            <a:chOff x="1522650" y="1117750"/>
            <a:chExt cx="4574075" cy="3479350"/>
          </a:xfrm>
        </p:grpSpPr>
        <p:sp>
          <p:nvSpPr>
            <p:cNvPr id="65" name="Google Shape;65;p9"/>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9"/>
          <p:cNvGrpSpPr/>
          <p:nvPr/>
        </p:nvGrpSpPr>
        <p:grpSpPr>
          <a:xfrm>
            <a:off x="0" y="0"/>
            <a:ext cx="9144001" cy="5143500"/>
            <a:chOff x="0" y="0"/>
            <a:chExt cx="9144001" cy="5143500"/>
          </a:xfrm>
        </p:grpSpPr>
        <p:pic>
          <p:nvPicPr>
            <p:cNvPr id="68" name="Google Shape;68;p9"/>
            <p:cNvPicPr preferRelativeResize="0"/>
            <p:nvPr/>
          </p:nvPicPr>
          <p:blipFill>
            <a:blip r:embed="rId2">
              <a:alphaModFix/>
            </a:blip>
            <a:stretch>
              <a:fillRect/>
            </a:stretch>
          </p:blipFill>
          <p:spPr>
            <a:xfrm rot="10800000" flipH="1">
              <a:off x="5738810" y="0"/>
              <a:ext cx="3405191" cy="5143500"/>
            </a:xfrm>
            <a:prstGeom prst="rect">
              <a:avLst/>
            </a:prstGeom>
            <a:noFill/>
            <a:ln>
              <a:noFill/>
            </a:ln>
          </p:spPr>
        </p:pic>
        <p:pic>
          <p:nvPicPr>
            <p:cNvPr id="69" name="Google Shape;69;p9"/>
            <p:cNvPicPr preferRelativeResize="0"/>
            <p:nvPr/>
          </p:nvPicPr>
          <p:blipFill>
            <a:blip r:embed="rId3">
              <a:alphaModFix/>
            </a:blip>
            <a:stretch>
              <a:fillRect/>
            </a:stretch>
          </p:blipFill>
          <p:spPr>
            <a:xfrm rot="10800000" flipH="1">
              <a:off x="0" y="0"/>
              <a:ext cx="4727801" cy="2256875"/>
            </a:xfrm>
            <a:prstGeom prst="rect">
              <a:avLst/>
            </a:prstGeom>
            <a:noFill/>
            <a:ln>
              <a:noFill/>
            </a:ln>
          </p:spPr>
        </p:pic>
      </p:grpSp>
      <p:sp>
        <p:nvSpPr>
          <p:cNvPr id="70" name="Google Shape;70;p9"/>
          <p:cNvSpPr txBox="1">
            <a:spLocks noGrp="1"/>
          </p:cNvSpPr>
          <p:nvPr>
            <p:ph type="title"/>
          </p:nvPr>
        </p:nvSpPr>
        <p:spPr>
          <a:xfrm>
            <a:off x="713225" y="1528900"/>
            <a:ext cx="4872900" cy="19644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1" name="Google Shape;71;p9"/>
          <p:cNvSpPr txBox="1">
            <a:spLocks noGrp="1"/>
          </p:cNvSpPr>
          <p:nvPr>
            <p:ph type="subTitle" idx="1"/>
          </p:nvPr>
        </p:nvSpPr>
        <p:spPr>
          <a:xfrm>
            <a:off x="713225" y="3640050"/>
            <a:ext cx="4872900" cy="45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a:spLocks noGrp="1"/>
          </p:cNvSpPr>
          <p:nvPr>
            <p:ph type="pic" idx="2"/>
          </p:nvPr>
        </p:nvSpPr>
        <p:spPr>
          <a:xfrm>
            <a:off x="0" y="0"/>
            <a:ext cx="9144000" cy="5143500"/>
          </a:xfrm>
          <a:prstGeom prst="rect">
            <a:avLst/>
          </a:prstGeom>
          <a:noFill/>
          <a:ln>
            <a:noFill/>
          </a:ln>
        </p:spPr>
      </p:sp>
      <p:sp>
        <p:nvSpPr>
          <p:cNvPr id="74" name="Google Shape;74;p10"/>
          <p:cNvSpPr txBox="1">
            <a:spLocks noGrp="1"/>
          </p:cNvSpPr>
          <p:nvPr>
            <p:ph type="title"/>
          </p:nvPr>
        </p:nvSpPr>
        <p:spPr>
          <a:xfrm>
            <a:off x="720000" y="4014450"/>
            <a:ext cx="5713200" cy="5727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75" name="Google Shape;75;p10"/>
          <p:cNvGrpSpPr/>
          <p:nvPr/>
        </p:nvGrpSpPr>
        <p:grpSpPr>
          <a:xfrm>
            <a:off x="0" y="4"/>
            <a:ext cx="9144004" cy="5143496"/>
            <a:chOff x="0" y="4"/>
            <a:chExt cx="9144004" cy="5143496"/>
          </a:xfrm>
        </p:grpSpPr>
        <p:pic>
          <p:nvPicPr>
            <p:cNvPr id="76" name="Google Shape;76;p10"/>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77" name="Google Shape;77;p10"/>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78" name="Google Shape;78;p10"/>
          <p:cNvGrpSpPr/>
          <p:nvPr/>
        </p:nvGrpSpPr>
        <p:grpSpPr>
          <a:xfrm>
            <a:off x="-896231" y="-2525369"/>
            <a:ext cx="11703669" cy="10221582"/>
            <a:chOff x="-896231" y="-2525369"/>
            <a:chExt cx="11703669" cy="10221582"/>
          </a:xfrm>
        </p:grpSpPr>
        <p:grpSp>
          <p:nvGrpSpPr>
            <p:cNvPr id="79" name="Google Shape;79;p10"/>
            <p:cNvGrpSpPr/>
            <p:nvPr/>
          </p:nvGrpSpPr>
          <p:grpSpPr>
            <a:xfrm rot="-10539848" flipH="1">
              <a:off x="6108563" y="4049075"/>
              <a:ext cx="4573901" cy="3479217"/>
              <a:chOff x="1522650" y="1117750"/>
              <a:chExt cx="4574075" cy="3479350"/>
            </a:xfrm>
          </p:grpSpPr>
          <p:sp>
            <p:nvSpPr>
              <p:cNvPr id="80" name="Google Shape;80;p10"/>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10"/>
            <p:cNvGrpSpPr/>
            <p:nvPr/>
          </p:nvGrpSpPr>
          <p:grpSpPr>
            <a:xfrm>
              <a:off x="-896231" y="-2525369"/>
              <a:ext cx="4573618" cy="3479002"/>
              <a:chOff x="1522650" y="1117750"/>
              <a:chExt cx="4574075" cy="3479350"/>
            </a:xfrm>
          </p:grpSpPr>
          <p:sp>
            <p:nvSpPr>
              <p:cNvPr id="83" name="Google Shape;83;p10"/>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5"/>
        <p:cNvGrpSpPr/>
        <p:nvPr/>
      </p:nvGrpSpPr>
      <p:grpSpPr>
        <a:xfrm>
          <a:off x="0" y="0"/>
          <a:ext cx="0" cy="0"/>
          <a:chOff x="0" y="0"/>
          <a:chExt cx="0" cy="0"/>
        </a:xfrm>
      </p:grpSpPr>
      <p:sp>
        <p:nvSpPr>
          <p:cNvPr id="86" name="Google Shape;86;p11"/>
          <p:cNvSpPr txBox="1">
            <a:spLocks noGrp="1"/>
          </p:cNvSpPr>
          <p:nvPr>
            <p:ph type="title" hasCustomPrompt="1"/>
          </p:nvPr>
        </p:nvSpPr>
        <p:spPr>
          <a:xfrm>
            <a:off x="4076350" y="2296400"/>
            <a:ext cx="3843300" cy="1085100"/>
          </a:xfrm>
          <a:prstGeom prst="rect">
            <a:avLst/>
          </a:prstGeom>
          <a:solidFill>
            <a:schemeClr val="dk2"/>
          </a:solidFill>
        </p:spPr>
        <p:txBody>
          <a:bodyPr spcFirstLastPara="1" wrap="square" lIns="91425" tIns="91425" rIns="91425" bIns="91425" anchor="ctr"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7" name="Google Shape;87;p11"/>
          <p:cNvSpPr txBox="1">
            <a:spLocks noGrp="1"/>
          </p:cNvSpPr>
          <p:nvPr>
            <p:ph type="subTitle" idx="1"/>
          </p:nvPr>
        </p:nvSpPr>
        <p:spPr>
          <a:xfrm>
            <a:off x="4076350" y="3426700"/>
            <a:ext cx="38433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88" name="Google Shape;88;p11"/>
          <p:cNvPicPr preferRelativeResize="0"/>
          <p:nvPr/>
        </p:nvPicPr>
        <p:blipFill>
          <a:blip r:embed="rId2">
            <a:alphaModFix/>
          </a:blip>
          <a:stretch>
            <a:fillRect/>
          </a:stretch>
        </p:blipFill>
        <p:spPr>
          <a:xfrm flipH="1">
            <a:off x="4416200" y="2886625"/>
            <a:ext cx="4727801" cy="22568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Grotesk"/>
              <a:buNone/>
              <a:defRPr sz="3000">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1pPr>
            <a:lvl2pPr marL="914400" lvl="1"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2pPr>
            <a:lvl3pPr marL="1371600" lvl="2"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3pPr>
            <a:lvl4pPr marL="1828800" lvl="3"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4pPr>
            <a:lvl5pPr marL="2286000" lvl="4"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5pPr>
            <a:lvl6pPr marL="2743200" lvl="5"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6pPr>
            <a:lvl7pPr marL="3200400" lvl="6"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7pPr>
            <a:lvl8pPr marL="3657600" lvl="7"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8pPr>
            <a:lvl9pPr marL="4114800" lvl="8" indent="-30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41" name="Google Shape;24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7.jpg"/><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lQwiGml8WvuMseXOBCFrUWOhZ3NmJeTntHJ8x2n-lD0/copy"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14.xml"/><Relationship Id="rId6" Type="http://schemas.openxmlformats.org/officeDocument/2006/relationships/image" Target="../media/image20.jpg"/><Relationship Id="rId5" Type="http://schemas.openxmlformats.org/officeDocument/2006/relationships/image" Target="../media/image19.jpg"/><Relationship Id="rId4" Type="http://schemas.openxmlformats.org/officeDocument/2006/relationships/image" Target="../media/image18.jpg"/></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spreadsheets/d/1lQwiGml8WvuMseXOBCFrUWOhZ3NmJeTntHJ8x2n-lD0/copy"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12.xml"/><Relationship Id="rId5" Type="http://schemas.openxmlformats.org/officeDocument/2006/relationships/image" Target="../media/image22.png"/><Relationship Id="rId4" Type="http://schemas.openxmlformats.org/officeDocument/2006/relationships/hyperlink" Target="https://docs.google.com/spreadsheets/d/1lQwiGml8WvuMseXOBCFrUWOhZ3NmJeTntHJ8x2n-lD0/copy"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abstract-landing-page_4184943.htm/?utm_source=slidesgo_template&amp;utm_medium=referral-link&amp;utm_campaign=sg_resources&amp;utm_content=freepik" TargetMode="External"/><Relationship Id="rId7"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hyperlink" Target="https://www.freepik.com/free-vector/abstract-lineal-shapes-landing-page-template_4864691.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6.jpg"/></Relationships>
</file>

<file path=ppt/slides/_rels/slide30.xml.rels><?xml version="1.0" encoding="UTF-8" standalone="yes"?>
<Relationships xmlns="http://schemas.openxmlformats.org/package/2006/relationships"><Relationship Id="rId8" Type="http://schemas.openxmlformats.org/officeDocument/2006/relationships/hyperlink" Target="https://www.freepik.com/free-photo/people-working-as-team-company_19534460.htm/?utm_source=slidesgo_template&amp;utm_medium=referral-link&amp;utm_campaign=sg_resources&amp;utm_content=freepik" TargetMode="External"/><Relationship Id="rId3" Type="http://schemas.openxmlformats.org/officeDocument/2006/relationships/hyperlink" Target="https://www.freepik.com/free-vector/abstract-landing-page_4184943.htm/?utm_source=slidesgo_template&amp;utm_medium=referral-link&amp;utm_campaign=sg_resources&amp;utm_content=freepik" TargetMode="External"/><Relationship Id="rId7" Type="http://schemas.openxmlformats.org/officeDocument/2006/relationships/hyperlink" Target="https://www.freepik.com/free-photo/black-man-working-with-computer_25609729.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6.xml"/><Relationship Id="rId6" Type="http://schemas.openxmlformats.org/officeDocument/2006/relationships/hyperlink" Target="https://www.freepik.com/free-photo/young-network-engineers-with-laptop-medium-shot_5819234.htm/?utm_source=slidesgo_template&amp;utm_medium=referral-link&amp;utm_campaign=sg_resources&amp;utm_content=freepik" TargetMode="External"/><Relationship Id="rId5" Type="http://schemas.openxmlformats.org/officeDocument/2006/relationships/hyperlink" Target="https://www.freepik.com/free-photo/modern-equipped-computer-lab_21797049.htm/?utm_source=slidesgo_template&amp;utm_medium=referral-link&amp;utm_campaign=sg_resources&amp;utm_content=freepik" TargetMode="External"/><Relationship Id="rId4" Type="http://schemas.openxmlformats.org/officeDocument/2006/relationships/hyperlink" Target="https://www.freepik.com/free-photo/modern-equipped-computer-lab_21797037.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Space+Grotesk" TargetMode="External"/><Relationship Id="rId2" Type="http://schemas.openxmlformats.org/officeDocument/2006/relationships/notesSlide" Target="../notesSlides/notesSlide33.xml"/><Relationship Id="rId1" Type="http://schemas.openxmlformats.org/officeDocument/2006/relationships/slideLayout" Target="../slideLayouts/slideLayout25.xml"/><Relationship Id="rId4" Type="http://schemas.openxmlformats.org/officeDocument/2006/relationships/hyperlink" Target="https://fonts.google.com/specimen/Cairo"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0.png"/><Relationship Id="rId2" Type="http://schemas.openxmlformats.org/officeDocument/2006/relationships/notesSlide" Target="../notesSlides/notesSlide34.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8.png"/><Relationship Id="rId4" Type="http://schemas.openxmlformats.org/officeDocument/2006/relationships/image" Target="../media/image26.png"/><Relationship Id="rId9"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7.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4.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52" name="Google Shape;252;p29"/>
          <p:cNvPicPr preferRelativeResize="0"/>
          <p:nvPr/>
        </p:nvPicPr>
        <p:blipFill>
          <a:blip r:embed="rId3">
            <a:alphaModFix/>
          </a:blip>
          <a:stretch>
            <a:fillRect/>
          </a:stretch>
        </p:blipFill>
        <p:spPr>
          <a:xfrm rot="10800000" flipH="1">
            <a:off x="5738810" y="0"/>
            <a:ext cx="3405191" cy="5143500"/>
          </a:xfrm>
          <a:prstGeom prst="rect">
            <a:avLst/>
          </a:prstGeom>
          <a:noFill/>
          <a:ln>
            <a:noFill/>
          </a:ln>
        </p:spPr>
      </p:pic>
      <p:sp>
        <p:nvSpPr>
          <p:cNvPr id="253" name="Google Shape;253;p29"/>
          <p:cNvSpPr txBox="1">
            <a:spLocks noGrp="1"/>
          </p:cNvSpPr>
          <p:nvPr>
            <p:ph type="ctrTitle"/>
          </p:nvPr>
        </p:nvSpPr>
        <p:spPr>
          <a:xfrm>
            <a:off x="713225" y="2205375"/>
            <a:ext cx="5257800" cy="161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vizsgaremek</a:t>
            </a:r>
            <a:endParaRPr dirty="0">
              <a:solidFill>
                <a:schemeClr val="dk1"/>
              </a:solidFill>
            </a:endParaRPr>
          </a:p>
        </p:txBody>
      </p:sp>
      <p:sp>
        <p:nvSpPr>
          <p:cNvPr id="254" name="Google Shape;254;p29"/>
          <p:cNvSpPr txBox="1">
            <a:spLocks noGrp="1"/>
          </p:cNvSpPr>
          <p:nvPr>
            <p:ph type="subTitle" idx="1"/>
          </p:nvPr>
        </p:nvSpPr>
        <p:spPr>
          <a:xfrm>
            <a:off x="0" y="4674900"/>
            <a:ext cx="4085776" cy="46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Horváth Márk, Braun Dénes, Tőzsér Barnabás</a:t>
            </a:r>
            <a:endParaRPr dirty="0"/>
          </a:p>
        </p:txBody>
      </p:sp>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460D0C8D-06C2-3B17-E534-7946BD5F77C9}"/>
              </a:ext>
            </a:extLst>
          </p:cNvPr>
          <p:cNvPicPr>
            <a:picLocks noChangeAspect="1"/>
          </p:cNvPicPr>
          <p:nvPr/>
        </p:nvPicPr>
        <p:blipFill>
          <a:blip r:embed="rId4"/>
          <a:stretch>
            <a:fillRect/>
          </a:stretch>
        </p:blipFill>
        <p:spPr>
          <a:xfrm>
            <a:off x="339178" y="753362"/>
            <a:ext cx="3066013" cy="306601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750AA6F1-A64E-E344-9451-8FFC7A1519EB}"/>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A9F19CFF-DA34-A990-CC67-3307313BC49A}"/>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rPr>
              <a:t>Titkárság_budapest</a:t>
            </a:r>
            <a:r>
              <a:rPr lang="hu-HU" sz="2800" dirty="0">
                <a:solidFill>
                  <a:schemeClr val="dk1"/>
                </a:solidFill>
                <a:latin typeface="Space Grotesk"/>
                <a:cs typeface="Space Grotesk"/>
              </a:rPr>
              <a:t> </a:t>
            </a:r>
            <a:endParaRPr lang="hu-HU" sz="2800" dirty="0">
              <a:solidFill>
                <a:schemeClr val="dk1"/>
              </a:solidFill>
              <a:latin typeface="Space Grotesk"/>
              <a:cs typeface="Space Grotesk"/>
              <a:sym typeface="Space Grotesk"/>
            </a:endParaRPr>
          </a:p>
        </p:txBody>
      </p:sp>
      <p:pic>
        <p:nvPicPr>
          <p:cNvPr id="2" name="Kép 1" descr="A képen térkép, diagram, sor látható&#10;&#10;Előfordulhat, hogy az AI által létrehozott tartalom helytelen.">
            <a:extLst>
              <a:ext uri="{FF2B5EF4-FFF2-40B4-BE49-F238E27FC236}">
                <a16:creationId xmlns:a16="http://schemas.microsoft.com/office/drawing/2014/main" id="{530BE874-9024-140A-3C03-DE7831D56EC2}"/>
              </a:ext>
            </a:extLst>
          </p:cNvPr>
          <p:cNvPicPr>
            <a:picLocks noChangeAspect="1"/>
          </p:cNvPicPr>
          <p:nvPr/>
        </p:nvPicPr>
        <p:blipFill>
          <a:blip r:embed="rId3"/>
          <a:stretch>
            <a:fillRect/>
          </a:stretch>
        </p:blipFill>
        <p:spPr>
          <a:xfrm>
            <a:off x="1714500" y="748712"/>
            <a:ext cx="5494020" cy="3912188"/>
          </a:xfrm>
          <a:prstGeom prst="rect">
            <a:avLst/>
          </a:prstGeom>
        </p:spPr>
      </p:pic>
      <p:pic>
        <p:nvPicPr>
          <p:cNvPr id="3" name="Kép 2" descr="A képen képernyőkép, Grafika, Betűtípus, embléma látható&#10;&#10;Előfordulhat, hogy az AI által létrehozott tartalom helytelen.">
            <a:extLst>
              <a:ext uri="{FF2B5EF4-FFF2-40B4-BE49-F238E27FC236}">
                <a16:creationId xmlns:a16="http://schemas.microsoft.com/office/drawing/2014/main" id="{D4A24811-9DF8-27F4-38B7-392C0E1A6214}"/>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3576792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E35948DF-BCFB-616E-0398-60BF0321D1B0}"/>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2A0648D4-6B7A-0E39-6034-EA5CBB1971EA}"/>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rPr>
              <a:t>Szeged_technológiai_telephely</a:t>
            </a:r>
            <a:r>
              <a:rPr lang="hu-HU" sz="2800" dirty="0">
                <a:solidFill>
                  <a:schemeClr val="dk1"/>
                </a:solidFill>
                <a:latin typeface="Space Grotesk"/>
                <a:cs typeface="Space Grotesk"/>
              </a:rPr>
              <a:t> </a:t>
            </a:r>
            <a:endParaRPr lang="hu-HU" sz="2800" dirty="0">
              <a:solidFill>
                <a:schemeClr val="dk1"/>
              </a:solidFill>
              <a:latin typeface="Space Grotesk"/>
              <a:cs typeface="Space Grotesk"/>
              <a:sym typeface="Space Grotesk"/>
            </a:endParaRPr>
          </a:p>
        </p:txBody>
      </p:sp>
      <p:pic>
        <p:nvPicPr>
          <p:cNvPr id="3" name="Kép 2" descr="A képen sor, diagram látható&#10;&#10;Előfordulhat, hogy az AI által létrehozott tartalom helytelen.">
            <a:extLst>
              <a:ext uri="{FF2B5EF4-FFF2-40B4-BE49-F238E27FC236}">
                <a16:creationId xmlns:a16="http://schemas.microsoft.com/office/drawing/2014/main" id="{F3017759-5D07-3A55-5B4C-52CBFAAB30BD}"/>
              </a:ext>
            </a:extLst>
          </p:cNvPr>
          <p:cNvPicPr>
            <a:picLocks noChangeAspect="1"/>
          </p:cNvPicPr>
          <p:nvPr/>
        </p:nvPicPr>
        <p:blipFill>
          <a:blip r:embed="rId3"/>
          <a:stretch>
            <a:fillRect/>
          </a:stretch>
        </p:blipFill>
        <p:spPr>
          <a:xfrm>
            <a:off x="2301240" y="760730"/>
            <a:ext cx="4800600" cy="3765550"/>
          </a:xfrm>
          <a:prstGeom prst="rect">
            <a:avLst/>
          </a:prstGeom>
        </p:spPr>
      </p:pic>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991BAE27-5123-936B-B04A-4A78C9C8645C}"/>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3134006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4CE5E02E-86F5-256E-4189-1876630AEAEB}"/>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382AA484-8443-64A2-4377-F6D2DEA9FC1E}"/>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rPr>
              <a:t>Titkárság_Szeged</a:t>
            </a:r>
            <a:r>
              <a:rPr lang="hu-HU" sz="2800" dirty="0">
                <a:solidFill>
                  <a:schemeClr val="dk1"/>
                </a:solidFill>
                <a:latin typeface="Space Grotesk"/>
                <a:cs typeface="Space Grotesk"/>
              </a:rPr>
              <a:t> </a:t>
            </a:r>
            <a:endParaRPr lang="hu-HU" sz="2800" dirty="0">
              <a:solidFill>
                <a:schemeClr val="dk1"/>
              </a:solidFill>
              <a:latin typeface="Space Grotesk"/>
              <a:cs typeface="Space Grotesk"/>
              <a:sym typeface="Space Grotesk"/>
            </a:endParaRPr>
          </a:p>
        </p:txBody>
      </p:sp>
      <p:pic>
        <p:nvPicPr>
          <p:cNvPr id="3" name="Kép 2" descr="A képen diagram, sor, képernyőkép, Párhuzamos látható&#10;&#10;Előfordulhat, hogy az AI által létrehozott tartalom helytelen.">
            <a:extLst>
              <a:ext uri="{FF2B5EF4-FFF2-40B4-BE49-F238E27FC236}">
                <a16:creationId xmlns:a16="http://schemas.microsoft.com/office/drawing/2014/main" id="{E08AF184-239A-5D26-9574-8CCED3298DF1}"/>
              </a:ext>
            </a:extLst>
          </p:cNvPr>
          <p:cNvPicPr>
            <a:picLocks noChangeAspect="1"/>
          </p:cNvPicPr>
          <p:nvPr/>
        </p:nvPicPr>
        <p:blipFill>
          <a:blip r:embed="rId3"/>
          <a:stretch>
            <a:fillRect/>
          </a:stretch>
        </p:blipFill>
        <p:spPr>
          <a:xfrm>
            <a:off x="1805940" y="679651"/>
            <a:ext cx="4754880" cy="3784197"/>
          </a:xfrm>
          <a:prstGeom prst="rect">
            <a:avLst/>
          </a:prstGeom>
        </p:spPr>
      </p:pic>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73E683FF-03FA-BC0F-2E13-3426A4705AE3}"/>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12941770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47AF9CFF-F626-CF45-B06E-40E4A224D820}"/>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500CCCF5-A0E5-3D41-2692-1990938FF497}"/>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rPr>
              <a:t>Debrecen_szerverszoba</a:t>
            </a:r>
            <a:endParaRPr lang="hu-HU" sz="2800" dirty="0">
              <a:solidFill>
                <a:schemeClr val="dk1"/>
              </a:solidFill>
              <a:latin typeface="Space Grotesk"/>
              <a:cs typeface="Space Grotesk"/>
              <a:sym typeface="Space Grotesk"/>
            </a:endParaRPr>
          </a:p>
        </p:txBody>
      </p:sp>
      <p:pic>
        <p:nvPicPr>
          <p:cNvPr id="2" name="Kép 1" descr="A képen sor, diagram, térkép, képernyőkép látható&#10;&#10;Előfordulhat, hogy az AI által létrehozott tartalom helytelen.">
            <a:extLst>
              <a:ext uri="{FF2B5EF4-FFF2-40B4-BE49-F238E27FC236}">
                <a16:creationId xmlns:a16="http://schemas.microsoft.com/office/drawing/2014/main" id="{B8C9C6BD-A28E-3331-EEBB-BAB7D0F6D895}"/>
              </a:ext>
            </a:extLst>
          </p:cNvPr>
          <p:cNvPicPr>
            <a:picLocks noChangeAspect="1"/>
          </p:cNvPicPr>
          <p:nvPr/>
        </p:nvPicPr>
        <p:blipFill>
          <a:blip r:embed="rId3"/>
          <a:stretch>
            <a:fillRect/>
          </a:stretch>
        </p:blipFill>
        <p:spPr>
          <a:xfrm>
            <a:off x="1562100" y="1474470"/>
            <a:ext cx="5760720" cy="2194560"/>
          </a:xfrm>
          <a:prstGeom prst="rect">
            <a:avLst/>
          </a:prstGeom>
        </p:spPr>
      </p:pic>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9B9E335B-B969-02C5-B2BB-76B55DE6D10D}"/>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2745146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C89C28A5-2A82-8020-EA08-3F3F7147F4C9}"/>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21ACDBE8-AECC-8460-BEA2-0008ED0D2388}"/>
              </a:ext>
            </a:extLst>
          </p:cNvPr>
          <p:cNvSpPr txBox="1"/>
          <p:nvPr/>
        </p:nvSpPr>
        <p:spPr>
          <a:xfrm>
            <a:off x="213360" y="2151162"/>
            <a:ext cx="9060180" cy="1015663"/>
          </a:xfrm>
          <a:prstGeom prst="rect">
            <a:avLst/>
          </a:prstGeom>
          <a:noFill/>
        </p:spPr>
        <p:txBody>
          <a:bodyPr wrap="square">
            <a:spAutoFit/>
          </a:bodyPr>
          <a:lstStyle/>
          <a:p>
            <a:pPr>
              <a:buClr>
                <a:schemeClr val="dk1"/>
              </a:buClr>
              <a:buSzPts val="3600"/>
            </a:pPr>
            <a:r>
              <a:rPr lang="hu-HU" sz="6000" dirty="0">
                <a:solidFill>
                  <a:schemeClr val="dk1"/>
                </a:solidFill>
                <a:latin typeface="Space Grotesk"/>
                <a:cs typeface="Space Grotesk"/>
              </a:rPr>
              <a:t>Egyenlőre itt tart a PPT</a:t>
            </a:r>
            <a:endParaRPr lang="hu-HU" sz="6000" dirty="0">
              <a:solidFill>
                <a:schemeClr val="dk1"/>
              </a:solidFill>
              <a:latin typeface="Space Grotesk"/>
              <a:cs typeface="Space Grotesk"/>
              <a:sym typeface="Space Grotesk"/>
            </a:endParaRPr>
          </a:p>
        </p:txBody>
      </p:sp>
      <p:pic>
        <p:nvPicPr>
          <p:cNvPr id="3" name="Kép 2" descr="A képen képernyőkép, Grafika, Betűtípus, embléma látható&#10;&#10;Előfordulhat, hogy az AI által létrehozott tartalom helytelen.">
            <a:extLst>
              <a:ext uri="{FF2B5EF4-FFF2-40B4-BE49-F238E27FC236}">
                <a16:creationId xmlns:a16="http://schemas.microsoft.com/office/drawing/2014/main" id="{6F174183-9E48-B530-797A-B934A91E4746}"/>
              </a:ext>
            </a:extLst>
          </p:cNvPr>
          <p:cNvPicPr>
            <a:picLocks noChangeAspect="1"/>
          </p:cNvPicPr>
          <p:nvPr/>
        </p:nvPicPr>
        <p:blipFill>
          <a:blip r:embed="rId3"/>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3410804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16" name="Google Shape;316;p35"/>
          <p:cNvSpPr txBox="1">
            <a:spLocks noGrp="1"/>
          </p:cNvSpPr>
          <p:nvPr>
            <p:ph type="subTitle" idx="4"/>
          </p:nvPr>
        </p:nvSpPr>
        <p:spPr>
          <a:xfrm>
            <a:off x="865525" y="2046500"/>
            <a:ext cx="2189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Human</a:t>
            </a:r>
            <a:endParaRPr/>
          </a:p>
          <a:p>
            <a:pPr marL="0" lvl="0" indent="0" algn="l" rtl="0">
              <a:spcBef>
                <a:spcPts val="0"/>
              </a:spcBef>
              <a:spcAft>
                <a:spcPts val="0"/>
              </a:spcAft>
              <a:buNone/>
            </a:pPr>
            <a:r>
              <a:rPr lang="en"/>
              <a:t>resources</a:t>
            </a:r>
            <a:endParaRPr/>
          </a:p>
        </p:txBody>
      </p:sp>
      <p:sp>
        <p:nvSpPr>
          <p:cNvPr id="317" name="Google Shape;317;p35"/>
          <p:cNvSpPr txBox="1">
            <a:spLocks noGrp="1"/>
          </p:cNvSpPr>
          <p:nvPr>
            <p:ph type="subTitle" idx="5"/>
          </p:nvPr>
        </p:nvSpPr>
        <p:spPr>
          <a:xfrm>
            <a:off x="3433878" y="2046500"/>
            <a:ext cx="2189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Financial resources</a:t>
            </a:r>
            <a:endParaRPr/>
          </a:p>
        </p:txBody>
      </p:sp>
      <p:sp>
        <p:nvSpPr>
          <p:cNvPr id="318" name="Google Shape;318;p35"/>
          <p:cNvSpPr txBox="1">
            <a:spLocks noGrp="1"/>
          </p:cNvSpPr>
          <p:nvPr>
            <p:ph type="subTitle" idx="1"/>
          </p:nvPr>
        </p:nvSpPr>
        <p:spPr>
          <a:xfrm>
            <a:off x="865525" y="2741725"/>
            <a:ext cx="2189400" cy="186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project team is responsible for the successful execution of the project. Our team is composed of experienced professionals with the necessary skills and expertise to complete the project on time and within budget</a:t>
            </a:r>
            <a:endParaRPr/>
          </a:p>
        </p:txBody>
      </p:sp>
      <p:sp>
        <p:nvSpPr>
          <p:cNvPr id="319" name="Google Shape;319;p35"/>
          <p:cNvSpPr txBox="1">
            <a:spLocks noGrp="1"/>
          </p:cNvSpPr>
          <p:nvPr>
            <p:ph type="subTitle" idx="2"/>
          </p:nvPr>
        </p:nvSpPr>
        <p:spPr>
          <a:xfrm>
            <a:off x="3433873" y="2741725"/>
            <a:ext cx="2189400" cy="186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budget is $100,000. This budget includes all expenses associated with the project, including salaries and equipment. We have allocated these resources to ensure that we are able to complete the project within budget</a:t>
            </a:r>
            <a:endParaRPr/>
          </a:p>
        </p:txBody>
      </p:sp>
      <p:sp>
        <p:nvSpPr>
          <p:cNvPr id="320" name="Google Shape;320;p35"/>
          <p:cNvSpPr txBox="1">
            <a:spLocks noGrp="1"/>
          </p:cNvSpPr>
          <p:nvPr>
            <p:ph type="subTitle" idx="3"/>
          </p:nvPr>
        </p:nvSpPr>
        <p:spPr>
          <a:xfrm>
            <a:off x="6002228" y="2741725"/>
            <a:ext cx="2189400" cy="186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requires a number of specialized pieces of equipment. We will be using [insert equipment and their functions]. All equipment is in good working condition and has been tested and calibrated prior to use</a:t>
            </a:r>
            <a:endParaRPr/>
          </a:p>
        </p:txBody>
      </p:sp>
      <p:sp>
        <p:nvSpPr>
          <p:cNvPr id="321" name="Google Shape;321;p35"/>
          <p:cNvSpPr txBox="1">
            <a:spLocks noGrp="1"/>
          </p:cNvSpPr>
          <p:nvPr>
            <p:ph type="subTitle" idx="6"/>
          </p:nvPr>
        </p:nvSpPr>
        <p:spPr>
          <a:xfrm>
            <a:off x="6002231" y="2046500"/>
            <a:ext cx="2189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Physical resources</a:t>
            </a:r>
            <a:endParaRPr/>
          </a:p>
        </p:txBody>
      </p:sp>
      <p:sp>
        <p:nvSpPr>
          <p:cNvPr id="322" name="Google Shape;322;p35"/>
          <p:cNvSpPr/>
          <p:nvPr/>
        </p:nvSpPr>
        <p:spPr>
          <a:xfrm>
            <a:off x="945610" y="1469197"/>
            <a:ext cx="329188" cy="329175"/>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323" name="Google Shape;323;p35"/>
          <p:cNvSpPr/>
          <p:nvPr/>
        </p:nvSpPr>
        <p:spPr>
          <a:xfrm>
            <a:off x="6092562" y="1470256"/>
            <a:ext cx="329189" cy="329189"/>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324" name="Google Shape;324;p35"/>
          <p:cNvSpPr/>
          <p:nvPr/>
        </p:nvSpPr>
        <p:spPr>
          <a:xfrm>
            <a:off x="3516101" y="1470256"/>
            <a:ext cx="329187" cy="329189"/>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4"/>
          <p:cNvSpPr txBox="1">
            <a:spLocks noGrp="1"/>
          </p:cNvSpPr>
          <p:nvPr>
            <p:ph type="subTitle" idx="4"/>
          </p:nvPr>
        </p:nvSpPr>
        <p:spPr>
          <a:xfrm>
            <a:off x="4911639" y="2244217"/>
            <a:ext cx="2424300" cy="44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goal</a:t>
            </a:r>
            <a:endParaRPr/>
          </a:p>
        </p:txBody>
      </p:sp>
      <p:sp>
        <p:nvSpPr>
          <p:cNvPr id="303" name="Google Shape;30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Cégünkről:</a:t>
            </a:r>
            <a:endParaRPr dirty="0"/>
          </a:p>
        </p:txBody>
      </p:sp>
      <p:sp>
        <p:nvSpPr>
          <p:cNvPr id="304" name="Google Shape;304;p34"/>
          <p:cNvSpPr txBox="1">
            <a:spLocks noGrp="1"/>
          </p:cNvSpPr>
          <p:nvPr>
            <p:ph type="subTitle" idx="1"/>
          </p:nvPr>
        </p:nvSpPr>
        <p:spPr>
          <a:xfrm>
            <a:off x="4911639" y="2679824"/>
            <a:ext cx="2424300" cy="15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 inside a company are usually specific and measurable, with clearly defined deadlines and outcomes. The company’s goals help focus the actions of the organization and ensure resources are used effectively</a:t>
            </a:r>
            <a:endParaRPr/>
          </a:p>
        </p:txBody>
      </p:sp>
      <p:sp>
        <p:nvSpPr>
          <p:cNvPr id="305" name="Google Shape;305;p34"/>
          <p:cNvSpPr txBox="1">
            <a:spLocks noGrp="1"/>
          </p:cNvSpPr>
          <p:nvPr>
            <p:ph type="subTitle" idx="2"/>
          </p:nvPr>
        </p:nvSpPr>
        <p:spPr>
          <a:xfrm>
            <a:off x="1808050" y="2679824"/>
            <a:ext cx="2424300" cy="15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aim in a corporate context is a goal or desired result that the organization seeks to achieve. The aim should be clear and achievable, and often serves as the basis for further planning actions inside the organization</a:t>
            </a:r>
            <a:endParaRPr/>
          </a:p>
        </p:txBody>
      </p:sp>
      <p:sp>
        <p:nvSpPr>
          <p:cNvPr id="306" name="Google Shape;306;p34"/>
          <p:cNvSpPr txBox="1">
            <a:spLocks noGrp="1"/>
          </p:cNvSpPr>
          <p:nvPr>
            <p:ph type="subTitle" idx="3"/>
          </p:nvPr>
        </p:nvSpPr>
        <p:spPr>
          <a:xfrm>
            <a:off x="1808050" y="2244217"/>
            <a:ext cx="2424300" cy="44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aim</a:t>
            </a:r>
            <a:endParaRPr/>
          </a:p>
        </p:txBody>
      </p:sp>
      <p:sp>
        <p:nvSpPr>
          <p:cNvPr id="307" name="Google Shape;307;p34"/>
          <p:cNvSpPr/>
          <p:nvPr/>
        </p:nvSpPr>
        <p:spPr>
          <a:xfrm>
            <a:off x="5001124" y="1646465"/>
            <a:ext cx="310898" cy="365762"/>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34"/>
          <p:cNvGrpSpPr/>
          <p:nvPr/>
        </p:nvGrpSpPr>
        <p:grpSpPr>
          <a:xfrm>
            <a:off x="1892089" y="1646465"/>
            <a:ext cx="329193" cy="329185"/>
            <a:chOff x="-3852025" y="2764950"/>
            <a:chExt cx="291450" cy="293000"/>
          </a:xfrm>
        </p:grpSpPr>
        <p:sp>
          <p:nvSpPr>
            <p:cNvPr id="309" name="Google Shape;309;p3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subTitle" idx="6"/>
          </p:nvPr>
        </p:nvSpPr>
        <p:spPr>
          <a:xfrm>
            <a:off x="1225675" y="2992275"/>
            <a:ext cx="32187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Equipment and materials</a:t>
            </a:r>
            <a:endParaRPr/>
          </a:p>
        </p:txBody>
      </p:sp>
      <p:sp>
        <p:nvSpPr>
          <p:cNvPr id="330" name="Google Shape;330;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Budget</a:t>
            </a:r>
            <a:endParaRPr/>
          </a:p>
        </p:txBody>
      </p:sp>
      <p:sp>
        <p:nvSpPr>
          <p:cNvPr id="331" name="Google Shape;331;p36"/>
          <p:cNvSpPr txBox="1">
            <a:spLocks noGrp="1"/>
          </p:cNvSpPr>
          <p:nvPr>
            <p:ph type="subTitle" idx="1"/>
          </p:nvPr>
        </p:nvSpPr>
        <p:spPr>
          <a:xfrm>
            <a:off x="1225674" y="1659425"/>
            <a:ext cx="32187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Funding for a company can come from personal savings or investments, bank loans and other loan options, venture capital and angel investors, grants, competitions or programs, crowdfunding…</a:t>
            </a:r>
            <a:endParaRPr/>
          </a:p>
        </p:txBody>
      </p:sp>
      <p:sp>
        <p:nvSpPr>
          <p:cNvPr id="332" name="Google Shape;332;p36"/>
          <p:cNvSpPr txBox="1">
            <a:spLocks noGrp="1"/>
          </p:cNvSpPr>
          <p:nvPr>
            <p:ph type="subTitle" idx="2"/>
          </p:nvPr>
        </p:nvSpPr>
        <p:spPr>
          <a:xfrm>
            <a:off x="5052125" y="1659425"/>
            <a:ext cx="32187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333" name="Google Shape;333;p36"/>
          <p:cNvSpPr txBox="1">
            <a:spLocks noGrp="1"/>
          </p:cNvSpPr>
          <p:nvPr>
            <p:ph type="subTitle" idx="3"/>
          </p:nvPr>
        </p:nvSpPr>
        <p:spPr>
          <a:xfrm>
            <a:off x="1225674" y="3320000"/>
            <a:ext cx="32187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Equipment and materials costs refer to all the expenses related to the purchasing, maintenance and upkeep of any physical items used in production or other business processes inside the company</a:t>
            </a:r>
            <a:endParaRPr/>
          </a:p>
        </p:txBody>
      </p:sp>
      <p:sp>
        <p:nvSpPr>
          <p:cNvPr id="334" name="Google Shape;334;p36"/>
          <p:cNvSpPr txBox="1">
            <a:spLocks noGrp="1"/>
          </p:cNvSpPr>
          <p:nvPr>
            <p:ph type="subTitle" idx="4"/>
          </p:nvPr>
        </p:nvSpPr>
        <p:spPr>
          <a:xfrm>
            <a:off x="5052125" y="3320000"/>
            <a:ext cx="32187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335" name="Google Shape;335;p36"/>
          <p:cNvSpPr txBox="1">
            <a:spLocks noGrp="1"/>
          </p:cNvSpPr>
          <p:nvPr>
            <p:ph type="subTitle" idx="5"/>
          </p:nvPr>
        </p:nvSpPr>
        <p:spPr>
          <a:xfrm>
            <a:off x="1225675" y="1331675"/>
            <a:ext cx="32187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Sources of funding</a:t>
            </a:r>
            <a:endParaRPr/>
          </a:p>
        </p:txBody>
      </p:sp>
      <p:sp>
        <p:nvSpPr>
          <p:cNvPr id="336" name="Google Shape;336;p36"/>
          <p:cNvSpPr txBox="1">
            <a:spLocks noGrp="1"/>
          </p:cNvSpPr>
          <p:nvPr>
            <p:ph type="subTitle" idx="7"/>
          </p:nvPr>
        </p:nvSpPr>
        <p:spPr>
          <a:xfrm>
            <a:off x="5052099" y="1331675"/>
            <a:ext cx="32187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Personnel costs</a:t>
            </a:r>
            <a:endParaRPr/>
          </a:p>
        </p:txBody>
      </p:sp>
      <p:sp>
        <p:nvSpPr>
          <p:cNvPr id="337" name="Google Shape;337;p36"/>
          <p:cNvSpPr txBox="1">
            <a:spLocks noGrp="1"/>
          </p:cNvSpPr>
          <p:nvPr>
            <p:ph type="subTitle" idx="8"/>
          </p:nvPr>
        </p:nvSpPr>
        <p:spPr>
          <a:xfrm>
            <a:off x="5052099" y="2992275"/>
            <a:ext cx="32187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Travel and miscellaneous</a:t>
            </a:r>
            <a:endParaRPr/>
          </a:p>
        </p:txBody>
      </p:sp>
      <p:grpSp>
        <p:nvGrpSpPr>
          <p:cNvPr id="338" name="Google Shape;338;p36"/>
          <p:cNvGrpSpPr/>
          <p:nvPr/>
        </p:nvGrpSpPr>
        <p:grpSpPr>
          <a:xfrm>
            <a:off x="4631496" y="1425509"/>
            <a:ext cx="329201" cy="329201"/>
            <a:chOff x="5648375" y="238125"/>
            <a:chExt cx="483125" cy="483125"/>
          </a:xfrm>
        </p:grpSpPr>
        <p:sp>
          <p:nvSpPr>
            <p:cNvPr id="339" name="Google Shape;339;p3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0" name="Google Shape;340;p3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1" name="Google Shape;341;p3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2" name="Google Shape;342;p3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3" name="Google Shape;343;p3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4" name="Google Shape;344;p3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5" name="Google Shape;345;p3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6" name="Google Shape;346;p3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7" name="Google Shape;347;p3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8" name="Google Shape;348;p3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49" name="Google Shape;349;p36"/>
          <p:cNvSpPr/>
          <p:nvPr/>
        </p:nvSpPr>
        <p:spPr>
          <a:xfrm>
            <a:off x="804027" y="1425509"/>
            <a:ext cx="329170" cy="311403"/>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50" name="Google Shape;350;p36"/>
          <p:cNvGrpSpPr/>
          <p:nvPr/>
        </p:nvGrpSpPr>
        <p:grpSpPr>
          <a:xfrm>
            <a:off x="4626801" y="3095818"/>
            <a:ext cx="338591" cy="329186"/>
            <a:chOff x="-31889075" y="2658950"/>
            <a:chExt cx="302475" cy="290775"/>
          </a:xfrm>
        </p:grpSpPr>
        <p:sp>
          <p:nvSpPr>
            <p:cNvPr id="351" name="Google Shape;351;p36"/>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36"/>
          <p:cNvGrpSpPr/>
          <p:nvPr/>
        </p:nvGrpSpPr>
        <p:grpSpPr>
          <a:xfrm>
            <a:off x="777477" y="3095818"/>
            <a:ext cx="382269" cy="329184"/>
            <a:chOff x="-45664625" y="2352225"/>
            <a:chExt cx="300125" cy="263875"/>
          </a:xfrm>
        </p:grpSpPr>
        <p:sp>
          <p:nvSpPr>
            <p:cNvPr id="354" name="Google Shape;354;p36"/>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grpSp>
        <p:nvGrpSpPr>
          <p:cNvPr id="405" name="Google Shape;405;p38"/>
          <p:cNvGrpSpPr/>
          <p:nvPr/>
        </p:nvGrpSpPr>
        <p:grpSpPr>
          <a:xfrm rot="4659980" flipH="1">
            <a:off x="3840892" y="3123036"/>
            <a:ext cx="4573980" cy="3479278"/>
            <a:chOff x="1522650" y="1117750"/>
            <a:chExt cx="4574075" cy="3479350"/>
          </a:xfrm>
        </p:grpSpPr>
        <p:sp>
          <p:nvSpPr>
            <p:cNvPr id="406" name="Google Shape;406;p38"/>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8"/>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 name="Google Shape;408;p38"/>
          <p:cNvSpPr txBox="1">
            <a:spLocks noGrp="1"/>
          </p:cNvSpPr>
          <p:nvPr>
            <p:ph type="subTitle" idx="1"/>
          </p:nvPr>
        </p:nvSpPr>
        <p:spPr>
          <a:xfrm>
            <a:off x="1200575" y="2948884"/>
            <a:ext cx="27393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point </a:t>
            </a:r>
            <a:endParaRPr/>
          </a:p>
        </p:txBody>
      </p:sp>
      <p:sp>
        <p:nvSpPr>
          <p:cNvPr id="409" name="Google Shape;409;p38"/>
          <p:cNvSpPr txBox="1">
            <a:spLocks noGrp="1"/>
          </p:cNvSpPr>
          <p:nvPr>
            <p:ph type="title"/>
          </p:nvPr>
        </p:nvSpPr>
        <p:spPr>
          <a:xfrm>
            <a:off x="1200575" y="2266166"/>
            <a:ext cx="27393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200 units</a:t>
            </a:r>
            <a:endParaRPr/>
          </a:p>
        </p:txBody>
      </p:sp>
      <p:sp>
        <p:nvSpPr>
          <p:cNvPr id="410" name="Google Shape;410;p38"/>
          <p:cNvSpPr txBox="1">
            <a:spLocks noGrp="1"/>
          </p:cNvSpPr>
          <p:nvPr>
            <p:ph type="title" idx="2"/>
          </p:nvPr>
        </p:nvSpPr>
        <p:spPr>
          <a:xfrm>
            <a:off x="1200575" y="977950"/>
            <a:ext cx="2739300" cy="66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$500,000</a:t>
            </a:r>
            <a:endParaRPr/>
          </a:p>
        </p:txBody>
      </p:sp>
      <p:sp>
        <p:nvSpPr>
          <p:cNvPr id="411" name="Google Shape;411;p38"/>
          <p:cNvSpPr txBox="1">
            <a:spLocks noGrp="1"/>
          </p:cNvSpPr>
          <p:nvPr>
            <p:ph type="subTitle" idx="3"/>
          </p:nvPr>
        </p:nvSpPr>
        <p:spPr>
          <a:xfrm>
            <a:off x="1200575" y="1669422"/>
            <a:ext cx="2739300" cy="3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Net profit of the project</a:t>
            </a:r>
            <a:endParaRPr/>
          </a:p>
        </p:txBody>
      </p:sp>
      <p:sp>
        <p:nvSpPr>
          <p:cNvPr id="412" name="Google Shape;412;p38"/>
          <p:cNvSpPr txBox="1">
            <a:spLocks noGrp="1"/>
          </p:cNvSpPr>
          <p:nvPr>
            <p:ph type="title" idx="4"/>
          </p:nvPr>
        </p:nvSpPr>
        <p:spPr>
          <a:xfrm>
            <a:off x="1200575" y="3555582"/>
            <a:ext cx="2739300" cy="6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25%</a:t>
            </a:r>
            <a:endParaRPr/>
          </a:p>
        </p:txBody>
      </p:sp>
      <p:sp>
        <p:nvSpPr>
          <p:cNvPr id="413" name="Google Shape;413;p38"/>
          <p:cNvSpPr txBox="1">
            <a:spLocks noGrp="1"/>
          </p:cNvSpPr>
          <p:nvPr>
            <p:ph type="subTitle" idx="5"/>
          </p:nvPr>
        </p:nvSpPr>
        <p:spPr>
          <a:xfrm>
            <a:off x="1200575" y="4238300"/>
            <a:ext cx="27393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 in the industry</a:t>
            </a:r>
            <a:endParaRPr/>
          </a:p>
        </p:txBody>
      </p:sp>
      <p:pic>
        <p:nvPicPr>
          <p:cNvPr id="414" name="Google Shape;414;p38"/>
          <p:cNvPicPr preferRelativeResize="0"/>
          <p:nvPr/>
        </p:nvPicPr>
        <p:blipFill>
          <a:blip r:embed="rId3">
            <a:alphaModFix/>
          </a:blip>
          <a:stretch>
            <a:fillRect/>
          </a:stretch>
        </p:blipFill>
        <p:spPr>
          <a:xfrm rot="10800000" flipH="1">
            <a:off x="5738810" y="0"/>
            <a:ext cx="3405191"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39"/>
          <p:cNvSpPr txBox="1">
            <a:spLocks noGrp="1"/>
          </p:cNvSpPr>
          <p:nvPr>
            <p:ph type="title"/>
          </p:nvPr>
        </p:nvSpPr>
        <p:spPr>
          <a:xfrm>
            <a:off x="4076350" y="2296400"/>
            <a:ext cx="3843300" cy="10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10 million</a:t>
            </a:r>
            <a:endParaRPr/>
          </a:p>
        </p:txBody>
      </p:sp>
      <p:sp>
        <p:nvSpPr>
          <p:cNvPr id="420" name="Google Shape;420;p39"/>
          <p:cNvSpPr txBox="1">
            <a:spLocks noGrp="1"/>
          </p:cNvSpPr>
          <p:nvPr>
            <p:ph type="subTitle" idx="1"/>
          </p:nvPr>
        </p:nvSpPr>
        <p:spPr>
          <a:xfrm>
            <a:off x="4076350" y="3426700"/>
            <a:ext cx="38433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First-year revenue of the project</a:t>
            </a:r>
            <a:endParaRPr/>
          </a:p>
        </p:txBody>
      </p:sp>
      <p:pic>
        <p:nvPicPr>
          <p:cNvPr id="421" name="Google Shape;421;p39"/>
          <p:cNvPicPr preferRelativeResize="0"/>
          <p:nvPr/>
        </p:nvPicPr>
        <p:blipFill>
          <a:blip r:embed="rId3">
            <a:alphaModFix/>
          </a:blip>
          <a:stretch>
            <a:fillRect/>
          </a:stretch>
        </p:blipFill>
        <p:spPr>
          <a:xfrm flipH="1">
            <a:off x="10" y="0"/>
            <a:ext cx="3405191" cy="5143500"/>
          </a:xfrm>
          <a:prstGeom prst="rect">
            <a:avLst/>
          </a:prstGeom>
          <a:noFill/>
          <a:ln>
            <a:noFill/>
          </a:ln>
        </p:spPr>
      </p:pic>
      <p:grpSp>
        <p:nvGrpSpPr>
          <p:cNvPr id="422" name="Google Shape;422;p39"/>
          <p:cNvGrpSpPr/>
          <p:nvPr/>
        </p:nvGrpSpPr>
        <p:grpSpPr>
          <a:xfrm flipH="1">
            <a:off x="4821451" y="-1610442"/>
            <a:ext cx="4574075" cy="3479350"/>
            <a:chOff x="1522650" y="1117750"/>
            <a:chExt cx="4574075" cy="3479350"/>
          </a:xfrm>
        </p:grpSpPr>
        <p:sp>
          <p:nvSpPr>
            <p:cNvPr id="423" name="Google Shape;423;p39"/>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9"/>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1"/>
          <p:cNvSpPr txBox="1">
            <a:spLocks noGrp="1"/>
          </p:cNvSpPr>
          <p:nvPr>
            <p:ph type="title"/>
          </p:nvPr>
        </p:nvSpPr>
        <p:spPr>
          <a:xfrm>
            <a:off x="200816" y="0"/>
            <a:ext cx="33338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A csapat tagjai :</a:t>
            </a:r>
            <a:endParaRPr dirty="0"/>
          </a:p>
        </p:txBody>
      </p:sp>
      <p:sp>
        <p:nvSpPr>
          <p:cNvPr id="7" name="Cím 6">
            <a:extLst>
              <a:ext uri="{FF2B5EF4-FFF2-40B4-BE49-F238E27FC236}">
                <a16:creationId xmlns:a16="http://schemas.microsoft.com/office/drawing/2014/main" id="{3897DE3A-71F3-C2B9-F468-CFF68538B2BE}"/>
              </a:ext>
            </a:extLst>
          </p:cNvPr>
          <p:cNvSpPr>
            <a:spLocks noGrp="1"/>
          </p:cNvSpPr>
          <p:nvPr>
            <p:ph type="title" idx="3"/>
          </p:nvPr>
        </p:nvSpPr>
        <p:spPr>
          <a:xfrm>
            <a:off x="1218176" y="3994408"/>
            <a:ext cx="1826567" cy="447600"/>
          </a:xfrm>
        </p:spPr>
        <p:txBody>
          <a:bodyPr/>
          <a:lstStyle/>
          <a:p>
            <a:r>
              <a:rPr lang="hu-HU" sz="2000" dirty="0"/>
              <a:t>Horváth Márk</a:t>
            </a:r>
          </a:p>
        </p:txBody>
      </p:sp>
      <p:sp>
        <p:nvSpPr>
          <p:cNvPr id="11" name="Cím 10">
            <a:extLst>
              <a:ext uri="{FF2B5EF4-FFF2-40B4-BE49-F238E27FC236}">
                <a16:creationId xmlns:a16="http://schemas.microsoft.com/office/drawing/2014/main" id="{48A1D8DC-0584-90FB-C475-590067192DBB}"/>
              </a:ext>
            </a:extLst>
          </p:cNvPr>
          <p:cNvSpPr>
            <a:spLocks noGrp="1"/>
          </p:cNvSpPr>
          <p:nvPr>
            <p:ph type="title" idx="5"/>
          </p:nvPr>
        </p:nvSpPr>
        <p:spPr>
          <a:xfrm>
            <a:off x="3699209" y="3994408"/>
            <a:ext cx="1745581" cy="447600"/>
          </a:xfrm>
        </p:spPr>
        <p:txBody>
          <a:bodyPr/>
          <a:lstStyle/>
          <a:p>
            <a:r>
              <a:rPr lang="hu-HU" sz="2000" dirty="0"/>
              <a:t>Braun Dénes</a:t>
            </a:r>
          </a:p>
        </p:txBody>
      </p:sp>
      <p:sp>
        <p:nvSpPr>
          <p:cNvPr id="15" name="Cím 14">
            <a:extLst>
              <a:ext uri="{FF2B5EF4-FFF2-40B4-BE49-F238E27FC236}">
                <a16:creationId xmlns:a16="http://schemas.microsoft.com/office/drawing/2014/main" id="{617D6943-3072-57BF-1102-E8D1775E5813}"/>
              </a:ext>
            </a:extLst>
          </p:cNvPr>
          <p:cNvSpPr>
            <a:spLocks noGrp="1"/>
          </p:cNvSpPr>
          <p:nvPr>
            <p:ph type="title" idx="7"/>
          </p:nvPr>
        </p:nvSpPr>
        <p:spPr>
          <a:xfrm>
            <a:off x="6099256" y="3994408"/>
            <a:ext cx="2350389" cy="447600"/>
          </a:xfrm>
        </p:spPr>
        <p:txBody>
          <a:bodyPr/>
          <a:lstStyle/>
          <a:p>
            <a:r>
              <a:rPr lang="hu-HU" sz="2000" dirty="0"/>
              <a:t>Tőzsér Barnabás</a:t>
            </a:r>
          </a:p>
        </p:txBody>
      </p:sp>
      <p:pic>
        <p:nvPicPr>
          <p:cNvPr id="2" name="Kép 1" descr="A képen képernyőkép, Grafika, Betűtípus, embléma látható&#10;&#10;Előfordulhat, hogy az AI által létrehozott tartalom helytelen.">
            <a:extLst>
              <a:ext uri="{FF2B5EF4-FFF2-40B4-BE49-F238E27FC236}">
                <a16:creationId xmlns:a16="http://schemas.microsoft.com/office/drawing/2014/main" id="{D4D0D922-0235-373B-79C5-722BDC87F8BF}"/>
              </a:ext>
            </a:extLst>
          </p:cNvPr>
          <p:cNvPicPr>
            <a:picLocks noChangeAspect="1"/>
          </p:cNvPicPr>
          <p:nvPr/>
        </p:nvPicPr>
        <p:blipFill>
          <a:blip r:embed="rId3"/>
          <a:stretch>
            <a:fillRect/>
          </a:stretch>
        </p:blipFill>
        <p:spPr>
          <a:xfrm>
            <a:off x="8058614" y="4218208"/>
            <a:ext cx="1174947" cy="1174947"/>
          </a:xfrm>
          <a:prstGeom prst="rect">
            <a:avLst/>
          </a:prstGeom>
        </p:spPr>
      </p:pic>
      <p:pic>
        <p:nvPicPr>
          <p:cNvPr id="4" name="Kép 3" descr="A képen Emberi arc, személy, ruházat, fal látható&#10;&#10;Előfordulhat, hogy az AI által létrehozott tartalom helytelen.">
            <a:extLst>
              <a:ext uri="{FF2B5EF4-FFF2-40B4-BE49-F238E27FC236}">
                <a16:creationId xmlns:a16="http://schemas.microsoft.com/office/drawing/2014/main" id="{BC8FE56F-FBE2-71FF-DDD2-AD0C4F400AFE}"/>
              </a:ext>
            </a:extLst>
          </p:cNvPr>
          <p:cNvPicPr>
            <a:picLocks noChangeAspect="1"/>
          </p:cNvPicPr>
          <p:nvPr/>
        </p:nvPicPr>
        <p:blipFill>
          <a:blip r:embed="rId4"/>
          <a:stretch>
            <a:fillRect/>
          </a:stretch>
        </p:blipFill>
        <p:spPr>
          <a:xfrm>
            <a:off x="1068469" y="967595"/>
            <a:ext cx="2125980" cy="2834640"/>
          </a:xfrm>
          <a:prstGeom prst="rect">
            <a:avLst/>
          </a:prstGeom>
        </p:spPr>
      </p:pic>
      <p:pic>
        <p:nvPicPr>
          <p:cNvPr id="6" name="Kép 5" descr="A képen fal, Emberi arc, személy, ruházat látható&#10;&#10;Előfordulhat, hogy az AI által létrehozott tartalom helytelen.">
            <a:extLst>
              <a:ext uri="{FF2B5EF4-FFF2-40B4-BE49-F238E27FC236}">
                <a16:creationId xmlns:a16="http://schemas.microsoft.com/office/drawing/2014/main" id="{CD27F212-80A4-DBFD-18BC-88324D108692}"/>
              </a:ext>
            </a:extLst>
          </p:cNvPr>
          <p:cNvPicPr>
            <a:picLocks noChangeAspect="1"/>
          </p:cNvPicPr>
          <p:nvPr/>
        </p:nvPicPr>
        <p:blipFill>
          <a:blip r:embed="rId5"/>
          <a:stretch>
            <a:fillRect/>
          </a:stretch>
        </p:blipFill>
        <p:spPr>
          <a:xfrm>
            <a:off x="3509009" y="967595"/>
            <a:ext cx="2125980" cy="283464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data</a:t>
            </a:r>
            <a:endParaRPr/>
          </a:p>
        </p:txBody>
      </p:sp>
      <p:sp>
        <p:nvSpPr>
          <p:cNvPr id="430" name="Google Shape;430;p40"/>
          <p:cNvSpPr txBox="1">
            <a:spLocks noGrp="1"/>
          </p:cNvSpPr>
          <p:nvPr>
            <p:ph type="title" idx="4294967295"/>
          </p:nvPr>
        </p:nvSpPr>
        <p:spPr>
          <a:xfrm>
            <a:off x="5879413" y="1500563"/>
            <a:ext cx="1673100" cy="81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Benefits of using graphs</a:t>
            </a:r>
            <a:endParaRPr sz="1800"/>
          </a:p>
        </p:txBody>
      </p:sp>
      <p:sp>
        <p:nvSpPr>
          <p:cNvPr id="431" name="Google Shape;431;p40"/>
          <p:cNvSpPr txBox="1">
            <a:spLocks noGrp="1"/>
          </p:cNvSpPr>
          <p:nvPr>
            <p:ph type="subTitle" idx="4294967295"/>
          </p:nvPr>
        </p:nvSpPr>
        <p:spPr>
          <a:xfrm>
            <a:off x="5879413" y="2259863"/>
            <a:ext cx="2359200" cy="1682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Graphs in project proposals offer visual organization, enabling clear presentation of information in a structured format. They enhance the visual appeal, facilitate data comparison and improve overall clarity and professionalism of your project proposal</a:t>
            </a:r>
            <a:endParaRPr/>
          </a:p>
        </p:txBody>
      </p:sp>
      <p:pic>
        <p:nvPicPr>
          <p:cNvPr id="432" name="Google Shape;432;p40" title="Chart">
            <a:hlinkClick r:id="rId3"/>
          </p:cNvPr>
          <p:cNvPicPr preferRelativeResize="0"/>
          <p:nvPr/>
        </p:nvPicPr>
        <p:blipFill>
          <a:blip r:embed="rId4">
            <a:alphaModFix/>
          </a:blip>
          <a:stretch>
            <a:fillRect/>
          </a:stretch>
        </p:blipFill>
        <p:spPr>
          <a:xfrm>
            <a:off x="905388" y="1321362"/>
            <a:ext cx="4524573" cy="2799824"/>
          </a:xfrm>
          <a:prstGeom prst="rect">
            <a:avLst/>
          </a:prstGeom>
          <a:noFill/>
          <a:ln>
            <a:noFill/>
          </a:ln>
        </p:spPr>
      </p:pic>
      <p:sp>
        <p:nvSpPr>
          <p:cNvPr id="433" name="Google Shape;433;p40"/>
          <p:cNvSpPr txBox="1"/>
          <p:nvPr/>
        </p:nvSpPr>
        <p:spPr>
          <a:xfrm>
            <a:off x="981900" y="4350500"/>
            <a:ext cx="7180200" cy="25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airo"/>
                <a:ea typeface="Cairo"/>
                <a:cs typeface="Cairo"/>
                <a:sym typeface="Cairo"/>
              </a:rPr>
              <a:t>Follow the link in the graph to modify its data and then paste the new one here. </a:t>
            </a:r>
            <a:r>
              <a:rPr lang="en" sz="1000">
                <a:solidFill>
                  <a:schemeClr val="dk1"/>
                </a:solidFill>
                <a:uFill>
                  <a:noFill/>
                </a:uFill>
                <a:latin typeface="Cairo"/>
                <a:ea typeface="Cairo"/>
                <a:cs typeface="Cairo"/>
                <a:sym typeface="Cairo"/>
                <a:hlinkClick r:id="rId5">
                  <a:extLst>
                    <a:ext uri="{A12FA001-AC4F-418D-AE19-62706E023703}">
                      <ahyp:hlinkClr xmlns:ahyp="http://schemas.microsoft.com/office/drawing/2018/hyperlinkcolor" val="tx"/>
                    </a:ext>
                  </a:extLst>
                </a:hlinkClick>
              </a:rPr>
              <a:t>For more info, click </a:t>
            </a:r>
            <a:r>
              <a:rPr lang="en" sz="1000" b="1" u="sng">
                <a:solidFill>
                  <a:schemeClr val="dk1"/>
                </a:solidFill>
                <a:latin typeface="Cairo"/>
                <a:ea typeface="Cairo"/>
                <a:cs typeface="Cairo"/>
                <a:sym typeface="Cairo"/>
                <a:hlinkClick r:id="rId5">
                  <a:extLst>
                    <a:ext uri="{A12FA001-AC4F-418D-AE19-62706E023703}">
                      <ahyp:hlinkClr xmlns:ahyp="http://schemas.microsoft.com/office/drawing/2018/hyperlinkcolor" val="tx"/>
                    </a:ext>
                  </a:extLst>
                </a:hlinkClick>
              </a:rPr>
              <a:t>here</a:t>
            </a:r>
            <a:endParaRPr sz="1000" b="1" u="sng">
              <a:solidFill>
                <a:schemeClr val="dk1"/>
              </a:solidFill>
              <a:latin typeface="Cairo"/>
              <a:ea typeface="Cairo"/>
              <a:cs typeface="Cairo"/>
              <a:sym typeface="Cair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activities</a:t>
            </a:r>
            <a:endParaRPr/>
          </a:p>
        </p:txBody>
      </p:sp>
      <p:graphicFrame>
        <p:nvGraphicFramePr>
          <p:cNvPr id="439" name="Google Shape;439;p41"/>
          <p:cNvGraphicFramePr/>
          <p:nvPr/>
        </p:nvGraphicFramePr>
        <p:xfrm>
          <a:off x="798538" y="1250585"/>
          <a:ext cx="3000000" cy="3000000"/>
        </p:xfrm>
        <a:graphic>
          <a:graphicData uri="http://schemas.openxmlformats.org/drawingml/2006/table">
            <a:tbl>
              <a:tblPr>
                <a:noFill/>
                <a:tableStyleId>{DEA0FF39-183A-48A0-943C-5F7EB11CAE00}</a:tableStyleId>
              </a:tblPr>
              <a:tblGrid>
                <a:gridCol w="1335375">
                  <a:extLst>
                    <a:ext uri="{9D8B030D-6E8A-4147-A177-3AD203B41FA5}">
                      <a16:colId xmlns:a16="http://schemas.microsoft.com/office/drawing/2014/main" val="20000"/>
                    </a:ext>
                  </a:extLst>
                </a:gridCol>
                <a:gridCol w="1335375">
                  <a:extLst>
                    <a:ext uri="{9D8B030D-6E8A-4147-A177-3AD203B41FA5}">
                      <a16:colId xmlns:a16="http://schemas.microsoft.com/office/drawing/2014/main" val="20001"/>
                    </a:ext>
                  </a:extLst>
                </a:gridCol>
                <a:gridCol w="1335375">
                  <a:extLst>
                    <a:ext uri="{9D8B030D-6E8A-4147-A177-3AD203B41FA5}">
                      <a16:colId xmlns:a16="http://schemas.microsoft.com/office/drawing/2014/main" val="20002"/>
                    </a:ext>
                  </a:extLst>
                </a:gridCol>
                <a:gridCol w="1335375">
                  <a:extLst>
                    <a:ext uri="{9D8B030D-6E8A-4147-A177-3AD203B41FA5}">
                      <a16:colId xmlns:a16="http://schemas.microsoft.com/office/drawing/2014/main" val="20003"/>
                    </a:ext>
                  </a:extLst>
                </a:gridCol>
                <a:gridCol w="982925">
                  <a:extLst>
                    <a:ext uri="{9D8B030D-6E8A-4147-A177-3AD203B41FA5}">
                      <a16:colId xmlns:a16="http://schemas.microsoft.com/office/drawing/2014/main" val="20004"/>
                    </a:ext>
                  </a:extLst>
                </a:gridCol>
                <a:gridCol w="1222475">
                  <a:extLst>
                    <a:ext uri="{9D8B030D-6E8A-4147-A177-3AD203B41FA5}">
                      <a16:colId xmlns:a16="http://schemas.microsoft.com/office/drawing/2014/main" val="20005"/>
                    </a:ext>
                  </a:extLst>
                </a:gridCol>
              </a:tblGrid>
              <a:tr h="444850">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Activity</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Start date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End date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800">
                          <a:solidFill>
                            <a:schemeClr val="dk1"/>
                          </a:solidFill>
                          <a:latin typeface="Space Grotesk Medium"/>
                          <a:ea typeface="Space Grotesk Medium"/>
                          <a:cs typeface="Space Grotesk Medium"/>
                          <a:sym typeface="Space Grotesk Medium"/>
                        </a:rPr>
                        <a:t>Resource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Cost</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dk1"/>
                          </a:solidFill>
                          <a:latin typeface="Space Grotesk Medium"/>
                          <a:ea typeface="Space Grotesk Medium"/>
                          <a:cs typeface="Space Grotesk Medium"/>
                          <a:sym typeface="Space Grotesk Medium"/>
                        </a:rPr>
                        <a:t>Revenue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Market research</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1/15/20XX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Market</a:t>
                      </a:r>
                      <a:endParaRPr sz="1200">
                        <a:solidFill>
                          <a:schemeClr val="dk1"/>
                        </a:solidFill>
                        <a:latin typeface="Cairo"/>
                        <a:ea typeface="Cairo"/>
                        <a:cs typeface="Cairo"/>
                        <a:sym typeface="Cairo"/>
                      </a:endParaRPr>
                    </a:p>
                    <a:p>
                      <a:pPr marL="0" lvl="0" indent="0" algn="l" rtl="0">
                        <a:spcBef>
                          <a:spcPts val="0"/>
                        </a:spcBef>
                        <a:spcAft>
                          <a:spcPts val="0"/>
                        </a:spcAft>
                        <a:buNone/>
                      </a:pPr>
                      <a:r>
                        <a:rPr lang="en" sz="1200">
                          <a:solidFill>
                            <a:schemeClr val="dk1"/>
                          </a:solidFill>
                          <a:latin typeface="Cairo"/>
                          <a:ea typeface="Cairo"/>
                          <a:cs typeface="Cairo"/>
                          <a:sym typeface="Cairo"/>
                        </a:rPr>
                        <a:t>research firm</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$20,000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Product development</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1/16/20XX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6/30/20XX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R&amp;D team</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$200,000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51475">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Beta testing</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7/1/20XX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8/15/20XX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Beta testers</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Marketing campaign</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1/15/20XX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Advertising agency</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$100,000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Product launch</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1/16/20XX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6/30/20XX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Sales team</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460400">
                <a:tc>
                  <a:txBody>
                    <a:bodyPr/>
                    <a:lstStyle/>
                    <a:p>
                      <a:pPr marL="0" lvl="0" indent="0" algn="l" rtl="0">
                        <a:spcBef>
                          <a:spcPts val="0"/>
                        </a:spcBef>
                        <a:spcAft>
                          <a:spcPts val="0"/>
                        </a:spcAft>
                        <a:buNone/>
                      </a:pPr>
                      <a:r>
                        <a:rPr lang="en" sz="1200" b="1">
                          <a:solidFill>
                            <a:schemeClr val="dk1"/>
                          </a:solidFill>
                          <a:latin typeface="Cairo"/>
                          <a:ea typeface="Cairo"/>
                          <a:cs typeface="Cairo"/>
                          <a:sym typeface="Cairo"/>
                        </a:rPr>
                        <a:t>Post-launch support</a:t>
                      </a:r>
                      <a:endParaRPr sz="1200" b="1">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7/1/20XX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8/15/20XX</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Support team</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$800,000</a:t>
                      </a:r>
                      <a:endParaRPr sz="1200">
                        <a:solidFill>
                          <a:schemeClr val="dk1"/>
                        </a:solidFill>
                        <a:latin typeface="Cairo"/>
                        <a:ea typeface="Cairo"/>
                        <a:cs typeface="Cairo"/>
                        <a:sym typeface="Cairo"/>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2"/>
          <p:cNvSpPr txBox="1">
            <a:spLocks noGrp="1"/>
          </p:cNvSpPr>
          <p:nvPr>
            <p:ph type="title"/>
          </p:nvPr>
        </p:nvSpPr>
        <p:spPr>
          <a:xfrm>
            <a:off x="3889175" y="1000050"/>
            <a:ext cx="3205500" cy="105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show in a mockup</a:t>
            </a:r>
            <a:endParaRPr/>
          </a:p>
        </p:txBody>
      </p:sp>
      <p:sp>
        <p:nvSpPr>
          <p:cNvPr id="445" name="Google Shape;445;p42"/>
          <p:cNvSpPr txBox="1">
            <a:spLocks noGrp="1"/>
          </p:cNvSpPr>
          <p:nvPr>
            <p:ph type="subTitle" idx="1"/>
          </p:nvPr>
        </p:nvSpPr>
        <p:spPr>
          <a:xfrm>
            <a:off x="3889175" y="2131950"/>
            <a:ext cx="4185300" cy="2011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SzPts val="1200"/>
              <a:buAutoNum type="arabicPeriod"/>
            </a:pPr>
            <a:r>
              <a:rPr lang="en"/>
              <a:t>Features and benefits: A detailed explanation of the product's/website's features and how they will benefit the user</a:t>
            </a:r>
            <a:endParaRPr/>
          </a:p>
          <a:p>
            <a:pPr marL="457200" lvl="0" indent="-304800" algn="l" rtl="0">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446" name="Google Shape;446;p42"/>
          <p:cNvSpPr/>
          <p:nvPr/>
        </p:nvSpPr>
        <p:spPr>
          <a:xfrm>
            <a:off x="160852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 name="Google Shape;447;p42"/>
          <p:cNvGrpSpPr/>
          <p:nvPr/>
        </p:nvGrpSpPr>
        <p:grpSpPr>
          <a:xfrm>
            <a:off x="1523351" y="709411"/>
            <a:ext cx="1834973" cy="3724678"/>
            <a:chOff x="5186401" y="494525"/>
            <a:chExt cx="1834973" cy="3724678"/>
          </a:xfrm>
        </p:grpSpPr>
        <p:sp>
          <p:nvSpPr>
            <p:cNvPr id="448" name="Google Shape;448;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50" name="Google Shape;450;p42"/>
          <p:cNvPicPr preferRelativeResize="0"/>
          <p:nvPr/>
        </p:nvPicPr>
        <p:blipFill rotWithShape="1">
          <a:blip r:embed="rId3">
            <a:alphaModFix/>
          </a:blip>
          <a:srcRect l="990" r="990"/>
          <a:stretch/>
        </p:blipFill>
        <p:spPr>
          <a:xfrm>
            <a:off x="1608538" y="891935"/>
            <a:ext cx="1664599" cy="3176198"/>
          </a:xfrm>
          <a:prstGeom prst="rect">
            <a:avLst/>
          </a:prstGeom>
          <a:noFill/>
          <a:ln>
            <a:noFill/>
          </a:ln>
        </p:spPr>
      </p:pic>
      <p:pic>
        <p:nvPicPr>
          <p:cNvPr id="451" name="Google Shape;451;p42"/>
          <p:cNvPicPr preferRelativeResize="0"/>
          <p:nvPr/>
        </p:nvPicPr>
        <p:blipFill rotWithShape="1">
          <a:blip r:embed="rId4">
            <a:alphaModFix/>
          </a:blip>
          <a:srcRect l="4813" r="12199"/>
          <a:stretch/>
        </p:blipFill>
        <p:spPr>
          <a:xfrm>
            <a:off x="1608550" y="891925"/>
            <a:ext cx="1664575" cy="31762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timeline</a:t>
            </a:r>
            <a:endParaRPr/>
          </a:p>
        </p:txBody>
      </p:sp>
      <p:sp>
        <p:nvSpPr>
          <p:cNvPr id="457" name="Google Shape;457;p43"/>
          <p:cNvSpPr/>
          <p:nvPr/>
        </p:nvSpPr>
        <p:spPr>
          <a:xfrm>
            <a:off x="1652300" y="1361700"/>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3540000" y="1361700"/>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5427700" y="1361700"/>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3"/>
          <p:cNvSpPr/>
          <p:nvPr/>
        </p:nvSpPr>
        <p:spPr>
          <a:xfrm>
            <a:off x="7315400" y="1361700"/>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3"/>
          <p:cNvSpPr txBox="1"/>
          <p:nvPr/>
        </p:nvSpPr>
        <p:spPr>
          <a:xfrm flipH="1">
            <a:off x="834300" y="17863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Conduct market research and analyze the target audience to identify opportunities</a:t>
            </a:r>
            <a:endParaRPr sz="1200">
              <a:solidFill>
                <a:schemeClr val="dk1"/>
              </a:solidFill>
              <a:latin typeface="Cairo"/>
              <a:ea typeface="Cairo"/>
              <a:cs typeface="Cairo"/>
              <a:sym typeface="Cairo"/>
            </a:endParaRPr>
          </a:p>
        </p:txBody>
      </p:sp>
      <p:sp>
        <p:nvSpPr>
          <p:cNvPr id="462" name="Google Shape;462;p43"/>
          <p:cNvSpPr txBox="1"/>
          <p:nvPr/>
        </p:nvSpPr>
        <p:spPr>
          <a:xfrm flipH="1">
            <a:off x="2722000" y="17863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Create the product or service by defining features, design, and functionality</a:t>
            </a:r>
            <a:endParaRPr sz="1200">
              <a:solidFill>
                <a:schemeClr val="dk1"/>
              </a:solidFill>
              <a:latin typeface="Cairo"/>
              <a:ea typeface="Cairo"/>
              <a:cs typeface="Cairo"/>
              <a:sym typeface="Cairo"/>
            </a:endParaRPr>
          </a:p>
        </p:txBody>
      </p:sp>
      <p:sp>
        <p:nvSpPr>
          <p:cNvPr id="463" name="Google Shape;463;p43"/>
          <p:cNvSpPr txBox="1"/>
          <p:nvPr/>
        </p:nvSpPr>
        <p:spPr>
          <a:xfrm flipH="1">
            <a:off x="4609700" y="17863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Test the product with a group of users to receive feedback and improve the product</a:t>
            </a:r>
            <a:endParaRPr sz="1200">
              <a:solidFill>
                <a:schemeClr val="dk1"/>
              </a:solidFill>
              <a:latin typeface="Cairo"/>
              <a:ea typeface="Cairo"/>
              <a:cs typeface="Cairo"/>
              <a:sym typeface="Cairo"/>
            </a:endParaRPr>
          </a:p>
        </p:txBody>
      </p:sp>
      <p:sp>
        <p:nvSpPr>
          <p:cNvPr id="464" name="Google Shape;464;p43"/>
          <p:cNvSpPr txBox="1"/>
          <p:nvPr/>
        </p:nvSpPr>
        <p:spPr>
          <a:xfrm flipH="1">
            <a:off x="6497400" y="17863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Execute a marketing campaign to promote the product to the target audience</a:t>
            </a:r>
            <a:endParaRPr sz="1200">
              <a:solidFill>
                <a:schemeClr val="dk1"/>
              </a:solidFill>
              <a:latin typeface="Cairo"/>
              <a:ea typeface="Cairo"/>
              <a:cs typeface="Cairo"/>
              <a:sym typeface="Cairo"/>
            </a:endParaRPr>
          </a:p>
        </p:txBody>
      </p:sp>
      <p:cxnSp>
        <p:nvCxnSpPr>
          <p:cNvPr id="465" name="Google Shape;465;p43"/>
          <p:cNvCxnSpPr>
            <a:stCxn id="457" idx="6"/>
            <a:endCxn id="458" idx="2"/>
          </p:cNvCxnSpPr>
          <p:nvPr/>
        </p:nvCxnSpPr>
        <p:spPr>
          <a:xfrm>
            <a:off x="1828700" y="1449900"/>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66" name="Google Shape;466;p43"/>
          <p:cNvCxnSpPr>
            <a:stCxn id="458" idx="6"/>
            <a:endCxn id="459" idx="2"/>
          </p:cNvCxnSpPr>
          <p:nvPr/>
        </p:nvCxnSpPr>
        <p:spPr>
          <a:xfrm>
            <a:off x="3716400" y="1449900"/>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67" name="Google Shape;467;p43"/>
          <p:cNvCxnSpPr>
            <a:stCxn id="459" idx="6"/>
            <a:endCxn id="460" idx="2"/>
          </p:cNvCxnSpPr>
          <p:nvPr/>
        </p:nvCxnSpPr>
        <p:spPr>
          <a:xfrm>
            <a:off x="5604100" y="1449900"/>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68" name="Google Shape;468;p43"/>
          <p:cNvCxnSpPr>
            <a:stCxn id="457" idx="4"/>
            <a:endCxn id="461" idx="0"/>
          </p:cNvCxnSpPr>
          <p:nvPr/>
        </p:nvCxnSpPr>
        <p:spPr>
          <a:xfrm>
            <a:off x="1740500" y="1538100"/>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69" name="Google Shape;469;p43"/>
          <p:cNvCxnSpPr>
            <a:stCxn id="458" idx="4"/>
            <a:endCxn id="462" idx="0"/>
          </p:cNvCxnSpPr>
          <p:nvPr/>
        </p:nvCxnSpPr>
        <p:spPr>
          <a:xfrm>
            <a:off x="3628200" y="1538100"/>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70" name="Google Shape;470;p43"/>
          <p:cNvCxnSpPr>
            <a:stCxn id="459" idx="4"/>
            <a:endCxn id="463" idx="0"/>
          </p:cNvCxnSpPr>
          <p:nvPr/>
        </p:nvCxnSpPr>
        <p:spPr>
          <a:xfrm>
            <a:off x="5515900" y="1538100"/>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71" name="Google Shape;471;p43"/>
          <p:cNvCxnSpPr>
            <a:stCxn id="460" idx="4"/>
            <a:endCxn id="464" idx="0"/>
          </p:cNvCxnSpPr>
          <p:nvPr/>
        </p:nvCxnSpPr>
        <p:spPr>
          <a:xfrm>
            <a:off x="7403600" y="1538100"/>
            <a:ext cx="0" cy="248400"/>
          </a:xfrm>
          <a:prstGeom prst="straightConnector1">
            <a:avLst/>
          </a:prstGeom>
          <a:noFill/>
          <a:ln w="9525" cap="flat" cmpd="sng">
            <a:solidFill>
              <a:schemeClr val="dk1"/>
            </a:solidFill>
            <a:prstDash val="solid"/>
            <a:round/>
            <a:headEnd type="none" w="med" len="med"/>
            <a:tailEnd type="none" w="med" len="med"/>
          </a:ln>
        </p:spPr>
      </p:cxnSp>
      <p:sp>
        <p:nvSpPr>
          <p:cNvPr id="472" name="Google Shape;472;p43"/>
          <p:cNvSpPr/>
          <p:nvPr/>
        </p:nvSpPr>
        <p:spPr>
          <a:xfrm>
            <a:off x="1652300" y="3176925"/>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3540000" y="3176925"/>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p:cNvSpPr/>
          <p:nvPr/>
        </p:nvSpPr>
        <p:spPr>
          <a:xfrm>
            <a:off x="5427700" y="3176925"/>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p:nvPr/>
        </p:nvSpPr>
        <p:spPr>
          <a:xfrm>
            <a:off x="7315400" y="3176925"/>
            <a:ext cx="176400" cy="17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3"/>
          <p:cNvSpPr txBox="1"/>
          <p:nvPr/>
        </p:nvSpPr>
        <p:spPr>
          <a:xfrm flipH="1">
            <a:off x="834300" y="36016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Release the product or service to the market with a comprehensive launch plan</a:t>
            </a:r>
            <a:endParaRPr sz="1200">
              <a:solidFill>
                <a:schemeClr val="dk1"/>
              </a:solidFill>
              <a:latin typeface="Cairo"/>
              <a:ea typeface="Cairo"/>
              <a:cs typeface="Cairo"/>
              <a:sym typeface="Cairo"/>
            </a:endParaRPr>
          </a:p>
        </p:txBody>
      </p:sp>
      <p:sp>
        <p:nvSpPr>
          <p:cNvPr id="477" name="Google Shape;477;p43"/>
          <p:cNvSpPr txBox="1"/>
          <p:nvPr/>
        </p:nvSpPr>
        <p:spPr>
          <a:xfrm flipH="1">
            <a:off x="2722000" y="36016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Provide customer support to ensure customer satisfaction</a:t>
            </a:r>
            <a:endParaRPr sz="1200">
              <a:solidFill>
                <a:schemeClr val="dk1"/>
              </a:solidFill>
              <a:latin typeface="Cairo"/>
              <a:ea typeface="Cairo"/>
              <a:cs typeface="Cairo"/>
              <a:sym typeface="Cairo"/>
            </a:endParaRPr>
          </a:p>
        </p:txBody>
      </p:sp>
      <p:sp>
        <p:nvSpPr>
          <p:cNvPr id="478" name="Google Shape;478;p43"/>
          <p:cNvSpPr txBox="1"/>
          <p:nvPr/>
        </p:nvSpPr>
        <p:spPr>
          <a:xfrm flipH="1">
            <a:off x="4609700" y="36016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Explore opportunities for growth and expansion of the product or service</a:t>
            </a:r>
            <a:endParaRPr sz="1200">
              <a:solidFill>
                <a:schemeClr val="dk1"/>
              </a:solidFill>
              <a:latin typeface="Cairo"/>
              <a:ea typeface="Cairo"/>
              <a:cs typeface="Cairo"/>
              <a:sym typeface="Cairo"/>
            </a:endParaRPr>
          </a:p>
        </p:txBody>
      </p:sp>
      <p:sp>
        <p:nvSpPr>
          <p:cNvPr id="479" name="Google Shape;479;p43"/>
          <p:cNvSpPr txBox="1"/>
          <p:nvPr/>
        </p:nvSpPr>
        <p:spPr>
          <a:xfrm flipH="1">
            <a:off x="6497400" y="36016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iro"/>
                <a:ea typeface="Cairo"/>
                <a:cs typeface="Cairo"/>
                <a:sym typeface="Cairo"/>
              </a:rPr>
              <a:t>Continuously improve the product based on customer feedback and market trends</a:t>
            </a:r>
            <a:endParaRPr sz="1200">
              <a:solidFill>
                <a:schemeClr val="dk1"/>
              </a:solidFill>
              <a:latin typeface="Cairo"/>
              <a:ea typeface="Cairo"/>
              <a:cs typeface="Cairo"/>
              <a:sym typeface="Cairo"/>
            </a:endParaRPr>
          </a:p>
        </p:txBody>
      </p:sp>
      <p:cxnSp>
        <p:nvCxnSpPr>
          <p:cNvPr id="480" name="Google Shape;480;p43"/>
          <p:cNvCxnSpPr>
            <a:stCxn id="472" idx="6"/>
            <a:endCxn id="473" idx="2"/>
          </p:cNvCxnSpPr>
          <p:nvPr/>
        </p:nvCxnSpPr>
        <p:spPr>
          <a:xfrm>
            <a:off x="1828700" y="3265125"/>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81" name="Google Shape;481;p43"/>
          <p:cNvCxnSpPr>
            <a:stCxn id="473" idx="6"/>
            <a:endCxn id="474" idx="2"/>
          </p:cNvCxnSpPr>
          <p:nvPr/>
        </p:nvCxnSpPr>
        <p:spPr>
          <a:xfrm>
            <a:off x="3716400" y="3265125"/>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82" name="Google Shape;482;p43"/>
          <p:cNvCxnSpPr>
            <a:stCxn id="474" idx="6"/>
            <a:endCxn id="475" idx="2"/>
          </p:cNvCxnSpPr>
          <p:nvPr/>
        </p:nvCxnSpPr>
        <p:spPr>
          <a:xfrm>
            <a:off x="5604100" y="3265125"/>
            <a:ext cx="1711200" cy="0"/>
          </a:xfrm>
          <a:prstGeom prst="straightConnector1">
            <a:avLst/>
          </a:prstGeom>
          <a:noFill/>
          <a:ln w="9525" cap="flat" cmpd="sng">
            <a:solidFill>
              <a:schemeClr val="dk1"/>
            </a:solidFill>
            <a:prstDash val="solid"/>
            <a:round/>
            <a:headEnd type="none" w="med" len="med"/>
            <a:tailEnd type="none" w="med" len="med"/>
          </a:ln>
        </p:spPr>
      </p:cxnSp>
      <p:cxnSp>
        <p:nvCxnSpPr>
          <p:cNvPr id="483" name="Google Shape;483;p43"/>
          <p:cNvCxnSpPr>
            <a:stCxn id="472" idx="4"/>
            <a:endCxn id="476" idx="0"/>
          </p:cNvCxnSpPr>
          <p:nvPr/>
        </p:nvCxnSpPr>
        <p:spPr>
          <a:xfrm>
            <a:off x="1740500" y="3353325"/>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84" name="Google Shape;484;p43"/>
          <p:cNvCxnSpPr>
            <a:stCxn id="473" idx="4"/>
            <a:endCxn id="477" idx="0"/>
          </p:cNvCxnSpPr>
          <p:nvPr/>
        </p:nvCxnSpPr>
        <p:spPr>
          <a:xfrm>
            <a:off x="3628200" y="3353325"/>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85" name="Google Shape;485;p43"/>
          <p:cNvCxnSpPr>
            <a:stCxn id="474" idx="4"/>
            <a:endCxn id="478" idx="0"/>
          </p:cNvCxnSpPr>
          <p:nvPr/>
        </p:nvCxnSpPr>
        <p:spPr>
          <a:xfrm>
            <a:off x="5515900" y="3353325"/>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86" name="Google Shape;486;p43"/>
          <p:cNvCxnSpPr>
            <a:stCxn id="475" idx="4"/>
            <a:endCxn id="479" idx="0"/>
          </p:cNvCxnSpPr>
          <p:nvPr/>
        </p:nvCxnSpPr>
        <p:spPr>
          <a:xfrm>
            <a:off x="7403600" y="3353325"/>
            <a:ext cx="0" cy="248400"/>
          </a:xfrm>
          <a:prstGeom prst="straightConnector1">
            <a:avLst/>
          </a:prstGeom>
          <a:noFill/>
          <a:ln w="9525" cap="flat" cmpd="sng">
            <a:solidFill>
              <a:schemeClr val="dk1"/>
            </a:solidFill>
            <a:prstDash val="solid"/>
            <a:round/>
            <a:headEnd type="none" w="med" len="med"/>
            <a:tailEnd type="none" w="med" len="med"/>
          </a:ln>
        </p:spPr>
      </p:cxnSp>
      <p:cxnSp>
        <p:nvCxnSpPr>
          <p:cNvPr id="487" name="Google Shape;487;p43"/>
          <p:cNvCxnSpPr>
            <a:stCxn id="460" idx="6"/>
            <a:endCxn id="472" idx="2"/>
          </p:cNvCxnSpPr>
          <p:nvPr/>
        </p:nvCxnSpPr>
        <p:spPr>
          <a:xfrm flipH="1">
            <a:off x="1652300" y="1449900"/>
            <a:ext cx="5839500" cy="1815300"/>
          </a:xfrm>
          <a:prstGeom prst="bentConnector5">
            <a:avLst>
              <a:gd name="adj1" fmla="val -16013"/>
              <a:gd name="adj2" fmla="val 80359"/>
              <a:gd name="adj3" fmla="val 115867"/>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roadmap</a:t>
            </a:r>
            <a:endParaRPr/>
          </a:p>
        </p:txBody>
      </p:sp>
      <p:graphicFrame>
        <p:nvGraphicFramePr>
          <p:cNvPr id="493" name="Google Shape;493;p44"/>
          <p:cNvGraphicFramePr/>
          <p:nvPr/>
        </p:nvGraphicFramePr>
        <p:xfrm>
          <a:off x="788775" y="1353913"/>
          <a:ext cx="7566450" cy="3146650"/>
        </p:xfrm>
        <a:graphic>
          <a:graphicData uri="http://schemas.openxmlformats.org/drawingml/2006/table">
            <a:tbl>
              <a:tblPr>
                <a:noFill/>
                <a:tableStyleId>{DEA0FF39-183A-48A0-943C-5F7EB11CAE00}</a:tableStyleId>
              </a:tblPr>
              <a:tblGrid>
                <a:gridCol w="1337525">
                  <a:extLst>
                    <a:ext uri="{9D8B030D-6E8A-4147-A177-3AD203B41FA5}">
                      <a16:colId xmlns:a16="http://schemas.microsoft.com/office/drawing/2014/main" val="20000"/>
                    </a:ext>
                  </a:extLst>
                </a:gridCol>
                <a:gridCol w="2004625">
                  <a:extLst>
                    <a:ext uri="{9D8B030D-6E8A-4147-A177-3AD203B41FA5}">
                      <a16:colId xmlns:a16="http://schemas.microsoft.com/office/drawing/2014/main" val="20001"/>
                    </a:ext>
                  </a:extLst>
                </a:gridCol>
                <a:gridCol w="352025">
                  <a:extLst>
                    <a:ext uri="{9D8B030D-6E8A-4147-A177-3AD203B41FA5}">
                      <a16:colId xmlns:a16="http://schemas.microsoft.com/office/drawing/2014/main" val="20002"/>
                    </a:ext>
                  </a:extLst>
                </a:gridCol>
                <a:gridCol w="352025">
                  <a:extLst>
                    <a:ext uri="{9D8B030D-6E8A-4147-A177-3AD203B41FA5}">
                      <a16:colId xmlns:a16="http://schemas.microsoft.com/office/drawing/2014/main" val="20003"/>
                    </a:ext>
                  </a:extLst>
                </a:gridCol>
                <a:gridCol w="352025">
                  <a:extLst>
                    <a:ext uri="{9D8B030D-6E8A-4147-A177-3AD203B41FA5}">
                      <a16:colId xmlns:a16="http://schemas.microsoft.com/office/drawing/2014/main" val="20004"/>
                    </a:ext>
                  </a:extLst>
                </a:gridCol>
                <a:gridCol w="352025">
                  <a:extLst>
                    <a:ext uri="{9D8B030D-6E8A-4147-A177-3AD203B41FA5}">
                      <a16:colId xmlns:a16="http://schemas.microsoft.com/office/drawing/2014/main" val="20005"/>
                    </a:ext>
                  </a:extLst>
                </a:gridCol>
                <a:gridCol w="352025">
                  <a:extLst>
                    <a:ext uri="{9D8B030D-6E8A-4147-A177-3AD203B41FA5}">
                      <a16:colId xmlns:a16="http://schemas.microsoft.com/office/drawing/2014/main" val="20006"/>
                    </a:ext>
                  </a:extLst>
                </a:gridCol>
                <a:gridCol w="352025">
                  <a:extLst>
                    <a:ext uri="{9D8B030D-6E8A-4147-A177-3AD203B41FA5}">
                      <a16:colId xmlns:a16="http://schemas.microsoft.com/office/drawing/2014/main" val="20007"/>
                    </a:ext>
                  </a:extLst>
                </a:gridCol>
                <a:gridCol w="352025">
                  <a:extLst>
                    <a:ext uri="{9D8B030D-6E8A-4147-A177-3AD203B41FA5}">
                      <a16:colId xmlns:a16="http://schemas.microsoft.com/office/drawing/2014/main" val="20008"/>
                    </a:ext>
                  </a:extLst>
                </a:gridCol>
                <a:gridCol w="352025">
                  <a:extLst>
                    <a:ext uri="{9D8B030D-6E8A-4147-A177-3AD203B41FA5}">
                      <a16:colId xmlns:a16="http://schemas.microsoft.com/office/drawing/2014/main" val="20009"/>
                    </a:ext>
                  </a:extLst>
                </a:gridCol>
                <a:gridCol w="352025">
                  <a:extLst>
                    <a:ext uri="{9D8B030D-6E8A-4147-A177-3AD203B41FA5}">
                      <a16:colId xmlns:a16="http://schemas.microsoft.com/office/drawing/2014/main" val="20010"/>
                    </a:ext>
                  </a:extLst>
                </a:gridCol>
                <a:gridCol w="352025">
                  <a:extLst>
                    <a:ext uri="{9D8B030D-6E8A-4147-A177-3AD203B41FA5}">
                      <a16:colId xmlns:a16="http://schemas.microsoft.com/office/drawing/2014/main" val="20011"/>
                    </a:ext>
                  </a:extLst>
                </a:gridCol>
                <a:gridCol w="352025">
                  <a:extLst>
                    <a:ext uri="{9D8B030D-6E8A-4147-A177-3AD203B41FA5}">
                      <a16:colId xmlns:a16="http://schemas.microsoft.com/office/drawing/2014/main" val="20012"/>
                    </a:ext>
                  </a:extLst>
                </a:gridCol>
                <a:gridCol w="35202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Initiative</a:t>
                      </a:r>
                      <a:endParaRPr sz="1800">
                        <a:solidFill>
                          <a:schemeClr val="dk1"/>
                        </a:solidFill>
                        <a:latin typeface="Space Grotesk Medium"/>
                        <a:ea typeface="Space Grotesk Medium"/>
                        <a:cs typeface="Space Grotesk Medium"/>
                        <a:sym typeface="Space Grotesk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Objective</a:t>
                      </a:r>
                      <a:endParaRPr sz="1200">
                        <a:solidFill>
                          <a:schemeClr val="dk1"/>
                        </a:solidFill>
                        <a:latin typeface="Space Grotesk Medium"/>
                        <a:ea typeface="Space Grotesk Medium"/>
                        <a:cs typeface="Space Grotesk Medium"/>
                        <a:sym typeface="Space Grotesk Medium"/>
                      </a:endParaRPr>
                    </a:p>
                  </a:txBody>
                  <a:tcPr marL="91425"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Jan</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Feb</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Mar</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a:solidFill>
                            <a:schemeClr val="dk1"/>
                          </a:solidFill>
                          <a:latin typeface="Space Grotesk Medium"/>
                          <a:ea typeface="Space Grotesk Medium"/>
                          <a:cs typeface="Space Grotesk Medium"/>
                          <a:sym typeface="Space Grotesk Medium"/>
                        </a:rPr>
                        <a:t>Apr</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May</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Jun</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Jul</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Aug</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Sep</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Oct</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Nov</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a:solidFill>
                            <a:schemeClr val="dk1"/>
                          </a:solidFill>
                          <a:latin typeface="Space Grotesk Medium"/>
                          <a:ea typeface="Space Grotesk Medium"/>
                          <a:cs typeface="Space Grotesk Medium"/>
                          <a:sym typeface="Space Grotesk Medium"/>
                        </a:rPr>
                        <a:t>Dec</a:t>
                      </a:r>
                      <a:endParaRPr sz="1200">
                        <a:solidFill>
                          <a:schemeClr val="dk1"/>
                        </a:solidFill>
                        <a:latin typeface="Space Grotesk Medium"/>
                        <a:ea typeface="Space Grotesk Medium"/>
                        <a:cs typeface="Space Grotesk Medium"/>
                        <a:sym typeface="Space Grotesk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Market research</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Increase brand awareness by 30% within the first year</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Product development</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Achieve a customer satisfaction rate of 90%</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Marketing campaign</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Increase revenue by 20% within the first year</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Product launch</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Achieve a customer satisfaction rate of 90% within the first year</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Expansion</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Reduce costs by 15% within the first year by expanding the product</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Partnership</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a:solidFill>
                            <a:schemeClr val="dk1"/>
                          </a:solidFill>
                          <a:latin typeface="Cairo"/>
                          <a:ea typeface="Cairo"/>
                          <a:cs typeface="Cairo"/>
                          <a:sym typeface="Cairo"/>
                        </a:rPr>
                        <a:t>Reach profitability within 18 months of launch</a:t>
                      </a:r>
                      <a:endParaRPr sz="1000">
                        <a:solidFill>
                          <a:schemeClr val="dk1"/>
                        </a:solidFill>
                        <a:latin typeface="Cairo"/>
                        <a:ea typeface="Cairo"/>
                        <a:cs typeface="Cairo"/>
                        <a:sym typeface="Cai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tc>
                  <a:txBody>
                    <a:bodyPr/>
                    <a:lstStyle/>
                    <a:p>
                      <a:pPr marL="0" lvl="0" indent="0" algn="ctr" rtl="0">
                        <a:spcBef>
                          <a:spcPts val="0"/>
                        </a:spcBef>
                        <a:spcAft>
                          <a:spcPts val="0"/>
                        </a:spcAft>
                        <a:buNone/>
                      </a:pPr>
                      <a:endParaRPr sz="1000">
                        <a:solidFill>
                          <a:schemeClr val="dk1"/>
                        </a:solidFill>
                        <a:latin typeface="Cairo"/>
                        <a:ea typeface="Cairo"/>
                        <a:cs typeface="Cairo"/>
                        <a:sym typeface="Cairo"/>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1CFE6">
                        <a:alpha val="30000"/>
                      </a:srgbClr>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498" name="Google Shape;498;p45"/>
          <p:cNvPicPr preferRelativeResize="0">
            <a:picLocks noGrp="1"/>
          </p:cNvPicPr>
          <p:nvPr>
            <p:ph type="pic" idx="5"/>
          </p:nvPr>
        </p:nvPicPr>
        <p:blipFill rotWithShape="1">
          <a:blip r:embed="rId3">
            <a:alphaModFix/>
          </a:blip>
          <a:srcRect l="3453" r="3462"/>
          <a:stretch/>
        </p:blipFill>
        <p:spPr>
          <a:xfrm>
            <a:off x="754400" y="2953775"/>
            <a:ext cx="2304300" cy="1650300"/>
          </a:xfrm>
          <a:prstGeom prst="roundRect">
            <a:avLst>
              <a:gd name="adj" fmla="val 12004"/>
            </a:avLst>
          </a:prstGeom>
        </p:spPr>
      </p:pic>
      <p:sp>
        <p:nvSpPr>
          <p:cNvPr id="499" name="Google Shape;499;p45"/>
          <p:cNvSpPr txBox="1">
            <a:spLocks noGrp="1"/>
          </p:cNvSpPr>
          <p:nvPr>
            <p:ph type="title"/>
          </p:nvPr>
        </p:nvSpPr>
        <p:spPr>
          <a:xfrm>
            <a:off x="713225" y="707075"/>
            <a:ext cx="2345400" cy="97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Photo showcase</a:t>
            </a:r>
            <a:endParaRPr/>
          </a:p>
        </p:txBody>
      </p:sp>
      <p:sp>
        <p:nvSpPr>
          <p:cNvPr id="500" name="Google Shape;500;p45"/>
          <p:cNvSpPr txBox="1">
            <a:spLocks noGrp="1"/>
          </p:cNvSpPr>
          <p:nvPr>
            <p:ph type="subTitle" idx="1"/>
          </p:nvPr>
        </p:nvSpPr>
        <p:spPr>
          <a:xfrm>
            <a:off x="713225" y="1606775"/>
            <a:ext cx="2345400" cy="112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501" name="Google Shape;501;p45"/>
          <p:cNvPicPr preferRelativeResize="0">
            <a:picLocks noGrp="1"/>
          </p:cNvPicPr>
          <p:nvPr>
            <p:ph type="pic" idx="4"/>
          </p:nvPr>
        </p:nvPicPr>
        <p:blipFill rotWithShape="1">
          <a:blip r:embed="rId4">
            <a:alphaModFix/>
          </a:blip>
          <a:srcRect l="9983" t="2817" r="19315" b="21228"/>
          <a:stretch/>
        </p:blipFill>
        <p:spPr>
          <a:xfrm>
            <a:off x="3171450" y="2953775"/>
            <a:ext cx="2304300" cy="1650300"/>
          </a:xfrm>
          <a:prstGeom prst="roundRect">
            <a:avLst>
              <a:gd name="adj" fmla="val 12367"/>
            </a:avLst>
          </a:prstGeom>
        </p:spPr>
      </p:pic>
      <p:pic>
        <p:nvPicPr>
          <p:cNvPr id="502" name="Google Shape;502;p45"/>
          <p:cNvPicPr preferRelativeResize="0">
            <a:picLocks noGrp="1"/>
          </p:cNvPicPr>
          <p:nvPr>
            <p:ph type="pic" idx="2"/>
          </p:nvPr>
        </p:nvPicPr>
        <p:blipFill rotWithShape="1">
          <a:blip r:embed="rId5">
            <a:alphaModFix/>
          </a:blip>
          <a:srcRect l="58502" t="27834" r="8331"/>
          <a:stretch/>
        </p:blipFill>
        <p:spPr>
          <a:xfrm>
            <a:off x="5588500" y="539500"/>
            <a:ext cx="2801100" cy="4064700"/>
          </a:xfrm>
          <a:prstGeom prst="roundRect">
            <a:avLst>
              <a:gd name="adj" fmla="val 7328"/>
            </a:avLst>
          </a:prstGeom>
        </p:spPr>
      </p:pic>
      <p:pic>
        <p:nvPicPr>
          <p:cNvPr id="503" name="Google Shape;503;p45"/>
          <p:cNvPicPr preferRelativeResize="0">
            <a:picLocks noGrp="1"/>
          </p:cNvPicPr>
          <p:nvPr>
            <p:ph type="pic" idx="3"/>
          </p:nvPr>
        </p:nvPicPr>
        <p:blipFill rotWithShape="1">
          <a:blip r:embed="rId6">
            <a:alphaModFix/>
          </a:blip>
          <a:srcRect l="24195" r="8596"/>
          <a:stretch/>
        </p:blipFill>
        <p:spPr>
          <a:xfrm>
            <a:off x="3171450" y="539500"/>
            <a:ext cx="2304300" cy="2285700"/>
          </a:xfrm>
          <a:prstGeom prst="roundRect">
            <a:avLst>
              <a:gd name="adj" fmla="val 8952"/>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expenses</a:t>
            </a:r>
            <a:endParaRPr/>
          </a:p>
        </p:txBody>
      </p:sp>
      <p:sp>
        <p:nvSpPr>
          <p:cNvPr id="509" name="Google Shape;509;p46"/>
          <p:cNvSpPr txBox="1">
            <a:spLocks noGrp="1"/>
          </p:cNvSpPr>
          <p:nvPr>
            <p:ph type="title" idx="4294967295"/>
          </p:nvPr>
        </p:nvSpPr>
        <p:spPr>
          <a:xfrm>
            <a:off x="1249650" y="1347650"/>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Labor</a:t>
            </a:r>
            <a:endParaRPr sz="1800"/>
          </a:p>
        </p:txBody>
      </p:sp>
      <p:sp>
        <p:nvSpPr>
          <p:cNvPr id="510" name="Google Shape;510;p46"/>
          <p:cNvSpPr/>
          <p:nvPr/>
        </p:nvSpPr>
        <p:spPr>
          <a:xfrm>
            <a:off x="1025150" y="1393125"/>
            <a:ext cx="173700" cy="173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6"/>
          <p:cNvSpPr txBox="1">
            <a:spLocks noGrp="1"/>
          </p:cNvSpPr>
          <p:nvPr>
            <p:ph type="title" idx="4294967295"/>
          </p:nvPr>
        </p:nvSpPr>
        <p:spPr>
          <a:xfrm>
            <a:off x="1249650" y="1932116"/>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Materials</a:t>
            </a:r>
            <a:endParaRPr sz="1800"/>
          </a:p>
        </p:txBody>
      </p:sp>
      <p:sp>
        <p:nvSpPr>
          <p:cNvPr id="512" name="Google Shape;512;p46"/>
          <p:cNvSpPr txBox="1">
            <a:spLocks noGrp="1"/>
          </p:cNvSpPr>
          <p:nvPr>
            <p:ph type="title" idx="4294967295"/>
          </p:nvPr>
        </p:nvSpPr>
        <p:spPr>
          <a:xfrm>
            <a:off x="1249650" y="2516581"/>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Equipment</a:t>
            </a:r>
            <a:endParaRPr sz="1800"/>
          </a:p>
        </p:txBody>
      </p:sp>
      <p:sp>
        <p:nvSpPr>
          <p:cNvPr id="513" name="Google Shape;513;p46"/>
          <p:cNvSpPr txBox="1">
            <a:spLocks noGrp="1"/>
          </p:cNvSpPr>
          <p:nvPr>
            <p:ph type="title" idx="4294967295"/>
          </p:nvPr>
        </p:nvSpPr>
        <p:spPr>
          <a:xfrm>
            <a:off x="1249650" y="3101047"/>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Overhead</a:t>
            </a:r>
            <a:endParaRPr sz="1800"/>
          </a:p>
        </p:txBody>
      </p:sp>
      <p:sp>
        <p:nvSpPr>
          <p:cNvPr id="514" name="Google Shape;514;p46"/>
          <p:cNvSpPr txBox="1">
            <a:spLocks noGrp="1"/>
          </p:cNvSpPr>
          <p:nvPr>
            <p:ph type="title" idx="4294967295"/>
          </p:nvPr>
        </p:nvSpPr>
        <p:spPr>
          <a:xfrm>
            <a:off x="1249650" y="3685513"/>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Other</a:t>
            </a:r>
            <a:endParaRPr sz="1800"/>
          </a:p>
        </p:txBody>
      </p:sp>
      <p:sp>
        <p:nvSpPr>
          <p:cNvPr id="515" name="Google Shape;515;p46"/>
          <p:cNvSpPr/>
          <p:nvPr/>
        </p:nvSpPr>
        <p:spPr>
          <a:xfrm>
            <a:off x="1025150" y="1978793"/>
            <a:ext cx="173700" cy="17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025150" y="3735800"/>
            <a:ext cx="173700" cy="173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1025150" y="3150131"/>
            <a:ext cx="173700" cy="173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1025150" y="2564462"/>
            <a:ext cx="173700" cy="17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9" name="Google Shape;519;p46" title="Chart">
            <a:hlinkClick r:id="rId3"/>
          </p:cNvPr>
          <p:cNvPicPr preferRelativeResize="0"/>
          <p:nvPr/>
        </p:nvPicPr>
        <p:blipFill>
          <a:blip r:embed="rId4">
            <a:alphaModFix/>
          </a:blip>
          <a:stretch>
            <a:fillRect/>
          </a:stretch>
        </p:blipFill>
        <p:spPr>
          <a:xfrm>
            <a:off x="3201975" y="1148987"/>
            <a:ext cx="4916853" cy="3102300"/>
          </a:xfrm>
          <a:prstGeom prst="rect">
            <a:avLst/>
          </a:prstGeom>
          <a:noFill/>
          <a:ln>
            <a:noFill/>
          </a:ln>
        </p:spPr>
      </p:pic>
      <p:sp>
        <p:nvSpPr>
          <p:cNvPr id="520" name="Google Shape;520;p46"/>
          <p:cNvSpPr txBox="1"/>
          <p:nvPr/>
        </p:nvSpPr>
        <p:spPr>
          <a:xfrm>
            <a:off x="981900" y="4350500"/>
            <a:ext cx="7180200" cy="25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airo"/>
                <a:ea typeface="Cairo"/>
                <a:cs typeface="Cairo"/>
                <a:sym typeface="Cairo"/>
              </a:rPr>
              <a:t>Follow the link in the graph to modify its data and then paste the new one here. </a:t>
            </a:r>
            <a:r>
              <a:rPr lang="en" sz="1000">
                <a:solidFill>
                  <a:schemeClr val="dk1"/>
                </a:solidFill>
                <a:uFill>
                  <a:noFill/>
                </a:uFill>
                <a:latin typeface="Cairo"/>
                <a:ea typeface="Cairo"/>
                <a:cs typeface="Cairo"/>
                <a:sym typeface="Cairo"/>
                <a:hlinkClick r:id="rId5">
                  <a:extLst>
                    <a:ext uri="{A12FA001-AC4F-418D-AE19-62706E023703}">
                      <ahyp:hlinkClr xmlns:ahyp="http://schemas.microsoft.com/office/drawing/2018/hyperlinkcolor" val="tx"/>
                    </a:ext>
                  </a:extLst>
                </a:hlinkClick>
              </a:rPr>
              <a:t>For more info, click </a:t>
            </a:r>
            <a:r>
              <a:rPr lang="en" sz="1000" b="1" u="sng">
                <a:solidFill>
                  <a:schemeClr val="dk1"/>
                </a:solidFill>
                <a:latin typeface="Cairo"/>
                <a:ea typeface="Cairo"/>
                <a:cs typeface="Cairo"/>
                <a:sym typeface="Cairo"/>
                <a:hlinkClick r:id="rId5">
                  <a:extLst>
                    <a:ext uri="{A12FA001-AC4F-418D-AE19-62706E023703}">
                      <ahyp:hlinkClr xmlns:ahyp="http://schemas.microsoft.com/office/drawing/2018/hyperlinkcolor" val="tx"/>
                    </a:ext>
                  </a:extLst>
                </a:hlinkClick>
              </a:rPr>
              <a:t>here</a:t>
            </a:r>
            <a:endParaRPr sz="1000" b="1" u="sng">
              <a:solidFill>
                <a:schemeClr val="dk1"/>
              </a:solidFill>
              <a:latin typeface="Cairo"/>
              <a:ea typeface="Cairo"/>
              <a:cs typeface="Cairo"/>
              <a:sym typeface="Cair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526" name="Google Shape;526;p47"/>
          <p:cNvGraphicFramePr/>
          <p:nvPr/>
        </p:nvGraphicFramePr>
        <p:xfrm>
          <a:off x="928350" y="1186325"/>
          <a:ext cx="3000000" cy="3000000"/>
        </p:xfrm>
        <a:graphic>
          <a:graphicData uri="http://schemas.openxmlformats.org/drawingml/2006/table">
            <a:tbl>
              <a:tblPr>
                <a:noFill/>
                <a:tableStyleId>{EA2DB825-3765-4119-8AAE-AA9EF05FCD05}</a:tableStyleId>
              </a:tblPr>
              <a:tblGrid>
                <a:gridCol w="1000675">
                  <a:extLst>
                    <a:ext uri="{9D8B030D-6E8A-4147-A177-3AD203B41FA5}">
                      <a16:colId xmlns:a16="http://schemas.microsoft.com/office/drawing/2014/main" val="20000"/>
                    </a:ext>
                  </a:extLst>
                </a:gridCol>
                <a:gridCol w="1000675">
                  <a:extLst>
                    <a:ext uri="{9D8B030D-6E8A-4147-A177-3AD203B41FA5}">
                      <a16:colId xmlns:a16="http://schemas.microsoft.com/office/drawing/2014/main" val="20001"/>
                    </a:ext>
                  </a:extLst>
                </a:gridCol>
                <a:gridCol w="1000675">
                  <a:extLst>
                    <a:ext uri="{9D8B030D-6E8A-4147-A177-3AD203B41FA5}">
                      <a16:colId xmlns:a16="http://schemas.microsoft.com/office/drawing/2014/main" val="20002"/>
                    </a:ext>
                  </a:extLst>
                </a:gridCol>
              </a:tblGrid>
              <a:tr h="358200">
                <a:tc>
                  <a:txBody>
                    <a:bodyPr/>
                    <a:lstStyle/>
                    <a:p>
                      <a:pPr marL="0" lvl="0" indent="0" algn="l"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Resource</a:t>
                      </a:r>
                      <a:endParaRPr sz="1200">
                        <a:solidFill>
                          <a:schemeClr val="dk1"/>
                        </a:solidFill>
                        <a:latin typeface="Space Grotesk Medium"/>
                        <a:ea typeface="Space Grotesk Medium"/>
                        <a:cs typeface="Space Grotesk Medium"/>
                        <a:sym typeface="Space Grotesk Medium"/>
                      </a:endParaRPr>
                    </a:p>
                  </a:txBody>
                  <a:tcPr marL="91425" marR="91425" marT="45700" marB="457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Utilization rate</a:t>
                      </a:r>
                      <a:endParaRPr sz="1200">
                        <a:solidFill>
                          <a:schemeClr val="dk1"/>
                        </a:solidFill>
                        <a:latin typeface="Space Grotesk Medium"/>
                        <a:ea typeface="Space Grotesk Medium"/>
                        <a:cs typeface="Space Grotesk Medium"/>
                        <a:sym typeface="Space Grotesk Medium"/>
                      </a:endParaRPr>
                    </a:p>
                  </a:txBody>
                  <a:tcPr marL="91425" marR="91425" marT="45700" marB="457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200">
                          <a:solidFill>
                            <a:schemeClr val="dk1"/>
                          </a:solidFill>
                          <a:latin typeface="Space Grotesk Medium"/>
                          <a:ea typeface="Space Grotesk Medium"/>
                          <a:cs typeface="Space Grotesk Medium"/>
                          <a:sym typeface="Space Grotesk Medium"/>
                        </a:rPr>
                        <a:t>Cost per unit</a:t>
                      </a:r>
                      <a:endParaRPr sz="1200">
                        <a:solidFill>
                          <a:schemeClr val="dk1"/>
                        </a:solidFill>
                        <a:latin typeface="Space Grotesk Medium"/>
                        <a:ea typeface="Space Grotesk Medium"/>
                        <a:cs typeface="Space Grotesk Medium"/>
                        <a:sym typeface="Space Grotesk Medium"/>
                      </a:endParaRPr>
                    </a:p>
                  </a:txBody>
                  <a:tcPr marL="91425" marR="91425" marT="45700" marB="457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Labor</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85%</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Equipment</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70%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$100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Materials</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95%</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$20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Rent</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90%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$1,000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Energy</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Software licenses</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80%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$200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368600">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Advertising</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60%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200">
                          <a:solidFill>
                            <a:schemeClr val="dk1"/>
                          </a:solidFill>
                          <a:latin typeface="Cairo"/>
                          <a:ea typeface="Cairo"/>
                          <a:cs typeface="Cairo"/>
                          <a:sym typeface="Cairo"/>
                        </a:rPr>
                        <a:t>$500</a:t>
                      </a:r>
                      <a:endParaRPr sz="1200">
                        <a:solidFill>
                          <a:schemeClr val="dk1"/>
                        </a:solidFill>
                        <a:latin typeface="Cairo"/>
                        <a:ea typeface="Cairo"/>
                        <a:cs typeface="Cairo"/>
                        <a:sym typeface="Cair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bl>
          </a:graphicData>
        </a:graphic>
      </p:graphicFrame>
      <p:sp>
        <p:nvSpPr>
          <p:cNvPr id="527" name="Google Shape;527;p47"/>
          <p:cNvSpPr txBox="1"/>
          <p:nvPr/>
        </p:nvSpPr>
        <p:spPr>
          <a:xfrm>
            <a:off x="981900" y="4350500"/>
            <a:ext cx="7180200" cy="25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airo"/>
                <a:ea typeface="Cairo"/>
                <a:cs typeface="Cairo"/>
                <a:sym typeface="Cairo"/>
              </a:rPr>
              <a:t>Follow the link in the graph to modify its data and then paste the new one here. </a:t>
            </a:r>
            <a:r>
              <a:rPr lang="en" sz="1000">
                <a:solidFill>
                  <a:schemeClr val="dk1"/>
                </a:solidFill>
                <a:uFill>
                  <a:noFill/>
                </a:uFill>
                <a:latin typeface="Cairo"/>
                <a:ea typeface="Cairo"/>
                <a:cs typeface="Cairo"/>
                <a:sym typeface="Cairo"/>
                <a:hlinkClick r:id="rId3">
                  <a:extLst>
                    <a:ext uri="{A12FA001-AC4F-418D-AE19-62706E023703}">
                      <ahyp:hlinkClr xmlns:ahyp="http://schemas.microsoft.com/office/drawing/2018/hyperlinkcolor" val="tx"/>
                    </a:ext>
                  </a:extLst>
                </a:hlinkClick>
              </a:rPr>
              <a:t>For more info, click </a:t>
            </a:r>
            <a:r>
              <a:rPr lang="en" sz="1000" b="1" u="sng">
                <a:solidFill>
                  <a:schemeClr val="dk1"/>
                </a:solidFill>
                <a:latin typeface="Cairo"/>
                <a:ea typeface="Cairo"/>
                <a:cs typeface="Cairo"/>
                <a:sym typeface="Cairo"/>
                <a:hlinkClick r:id="rId3">
                  <a:extLst>
                    <a:ext uri="{A12FA001-AC4F-418D-AE19-62706E023703}">
                      <ahyp:hlinkClr xmlns:ahyp="http://schemas.microsoft.com/office/drawing/2018/hyperlinkcolor" val="tx"/>
                    </a:ext>
                  </a:extLst>
                </a:hlinkClick>
              </a:rPr>
              <a:t>here</a:t>
            </a:r>
            <a:endParaRPr sz="1000" b="1" u="sng">
              <a:solidFill>
                <a:schemeClr val="dk1"/>
              </a:solidFill>
              <a:latin typeface="Cairo"/>
              <a:ea typeface="Cairo"/>
              <a:cs typeface="Cairo"/>
              <a:sym typeface="Cairo"/>
            </a:endParaRPr>
          </a:p>
        </p:txBody>
      </p:sp>
      <p:sp>
        <p:nvSpPr>
          <p:cNvPr id="528" name="Google Shape;528;p47"/>
          <p:cNvSpPr txBox="1"/>
          <p:nvPr/>
        </p:nvSpPr>
        <p:spPr>
          <a:xfrm>
            <a:off x="4482325" y="3377675"/>
            <a:ext cx="20052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Space Grotesk"/>
                <a:ea typeface="Space Grotesk"/>
                <a:cs typeface="Space Grotesk"/>
                <a:sym typeface="Space Grotesk"/>
              </a:rPr>
              <a:t>120 u/day</a:t>
            </a:r>
            <a:endParaRPr sz="3000">
              <a:solidFill>
                <a:schemeClr val="dk1"/>
              </a:solidFill>
              <a:latin typeface="Space Grotesk"/>
              <a:ea typeface="Space Grotesk"/>
              <a:cs typeface="Space Grotesk"/>
              <a:sym typeface="Space Grotesk"/>
            </a:endParaRPr>
          </a:p>
        </p:txBody>
      </p:sp>
      <p:sp>
        <p:nvSpPr>
          <p:cNvPr id="529" name="Google Shape;529;p47"/>
          <p:cNvSpPr txBox="1"/>
          <p:nvPr/>
        </p:nvSpPr>
        <p:spPr>
          <a:xfrm>
            <a:off x="6630604" y="3377675"/>
            <a:ext cx="17220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Space Grotesk"/>
                <a:ea typeface="Space Grotesk"/>
                <a:cs typeface="Space Grotesk"/>
                <a:sym typeface="Space Grotesk"/>
              </a:rPr>
              <a:t>2h</a:t>
            </a:r>
            <a:endParaRPr sz="3000">
              <a:solidFill>
                <a:schemeClr val="dk1"/>
              </a:solidFill>
              <a:latin typeface="Space Grotesk"/>
              <a:ea typeface="Space Grotesk"/>
              <a:cs typeface="Space Grotesk"/>
              <a:sym typeface="Space Grotesk"/>
            </a:endParaRPr>
          </a:p>
        </p:txBody>
      </p:sp>
      <p:sp>
        <p:nvSpPr>
          <p:cNvPr id="530" name="Google Shape;530;p47"/>
          <p:cNvSpPr txBox="1"/>
          <p:nvPr/>
        </p:nvSpPr>
        <p:spPr>
          <a:xfrm>
            <a:off x="4482325" y="3950375"/>
            <a:ext cx="2005200" cy="27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airo"/>
                <a:ea typeface="Cairo"/>
                <a:cs typeface="Cairo"/>
                <a:sym typeface="Cairo"/>
              </a:rPr>
              <a:t>Output per worker</a:t>
            </a:r>
            <a:endParaRPr sz="1200">
              <a:solidFill>
                <a:schemeClr val="dk1"/>
              </a:solidFill>
              <a:latin typeface="Cairo"/>
              <a:ea typeface="Cairo"/>
              <a:cs typeface="Cairo"/>
              <a:sym typeface="Cairo"/>
            </a:endParaRPr>
          </a:p>
        </p:txBody>
      </p:sp>
      <p:sp>
        <p:nvSpPr>
          <p:cNvPr id="531" name="Google Shape;531;p47"/>
          <p:cNvSpPr txBox="1"/>
          <p:nvPr/>
        </p:nvSpPr>
        <p:spPr>
          <a:xfrm>
            <a:off x="6630599" y="3950375"/>
            <a:ext cx="1722000" cy="27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airo"/>
                <a:ea typeface="Cairo"/>
                <a:cs typeface="Cairo"/>
                <a:sym typeface="Cairo"/>
              </a:rPr>
              <a:t>Time to complete a task</a:t>
            </a:r>
            <a:endParaRPr sz="1200">
              <a:solidFill>
                <a:schemeClr val="dk1"/>
              </a:solidFill>
              <a:latin typeface="Cairo"/>
              <a:ea typeface="Cairo"/>
              <a:cs typeface="Cairo"/>
              <a:sym typeface="Cairo"/>
            </a:endParaRPr>
          </a:p>
        </p:txBody>
      </p:sp>
      <p:pic>
        <p:nvPicPr>
          <p:cNvPr id="532" name="Google Shape;532;p47" title="Chart">
            <a:hlinkClick r:id="rId4"/>
          </p:cNvPr>
          <p:cNvPicPr preferRelativeResize="0"/>
          <p:nvPr/>
        </p:nvPicPr>
        <p:blipFill>
          <a:blip r:embed="rId5">
            <a:alphaModFix/>
          </a:blip>
          <a:stretch>
            <a:fillRect/>
          </a:stretch>
        </p:blipFill>
        <p:spPr>
          <a:xfrm>
            <a:off x="4336725" y="1186325"/>
            <a:ext cx="4094049" cy="214255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grpSp>
        <p:nvGrpSpPr>
          <p:cNvPr id="537" name="Google Shape;537;p48"/>
          <p:cNvGrpSpPr/>
          <p:nvPr/>
        </p:nvGrpSpPr>
        <p:grpSpPr>
          <a:xfrm rot="4659980" flipH="1">
            <a:off x="3840892" y="3123036"/>
            <a:ext cx="4573980" cy="3479278"/>
            <a:chOff x="1522650" y="1117750"/>
            <a:chExt cx="4574075" cy="3479350"/>
          </a:xfrm>
        </p:grpSpPr>
        <p:sp>
          <p:nvSpPr>
            <p:cNvPr id="538" name="Google Shape;538;p48"/>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8"/>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40" name="Google Shape;540;p48"/>
          <p:cNvPicPr preferRelativeResize="0"/>
          <p:nvPr/>
        </p:nvPicPr>
        <p:blipFill>
          <a:blip r:embed="rId3">
            <a:alphaModFix/>
          </a:blip>
          <a:stretch>
            <a:fillRect/>
          </a:stretch>
        </p:blipFill>
        <p:spPr>
          <a:xfrm rot="10800000" flipH="1">
            <a:off x="5738810" y="0"/>
            <a:ext cx="3405191" cy="5143500"/>
          </a:xfrm>
          <a:prstGeom prst="rect">
            <a:avLst/>
          </a:prstGeom>
          <a:noFill/>
          <a:ln>
            <a:noFill/>
          </a:ln>
        </p:spPr>
      </p:pic>
      <p:sp>
        <p:nvSpPr>
          <p:cNvPr id="541" name="Google Shape;541;p48"/>
          <p:cNvSpPr txBox="1">
            <a:spLocks noGrp="1"/>
          </p:cNvSpPr>
          <p:nvPr>
            <p:ph type="title"/>
          </p:nvPr>
        </p:nvSpPr>
        <p:spPr>
          <a:xfrm>
            <a:off x="713225" y="747263"/>
            <a:ext cx="3281700" cy="95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542" name="Google Shape;542;p48"/>
          <p:cNvSpPr txBox="1">
            <a:spLocks noGrp="1"/>
          </p:cNvSpPr>
          <p:nvPr>
            <p:ph type="subTitle" idx="1"/>
          </p:nvPr>
        </p:nvSpPr>
        <p:spPr>
          <a:xfrm>
            <a:off x="713225" y="1584449"/>
            <a:ext cx="328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543" name="Google Shape;543;p48"/>
          <p:cNvSpPr txBox="1"/>
          <p:nvPr/>
        </p:nvSpPr>
        <p:spPr>
          <a:xfrm>
            <a:off x="713225" y="4135838"/>
            <a:ext cx="3278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Cairo"/>
                <a:ea typeface="Cairo"/>
                <a:cs typeface="Cairo"/>
                <a:sym typeface="Cairo"/>
              </a:rPr>
              <a:t>Please keep this slide for attribution</a:t>
            </a:r>
            <a:endParaRPr sz="1000">
              <a:solidFill>
                <a:schemeClr val="dk1"/>
              </a:solidFill>
              <a:latin typeface="Cairo"/>
              <a:ea typeface="Cairo"/>
              <a:cs typeface="Cairo"/>
              <a:sym typeface="Cairo"/>
            </a:endParaRPr>
          </a:p>
        </p:txBody>
      </p:sp>
      <p:sp>
        <p:nvSpPr>
          <p:cNvPr id="544" name="Google Shape;544;p48"/>
          <p:cNvSpPr/>
          <p:nvPr/>
        </p:nvSpPr>
        <p:spPr>
          <a:xfrm>
            <a:off x="797611" y="2755606"/>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48"/>
          <p:cNvGrpSpPr/>
          <p:nvPr/>
        </p:nvGrpSpPr>
        <p:grpSpPr>
          <a:xfrm>
            <a:off x="1318151" y="2755544"/>
            <a:ext cx="407432" cy="407391"/>
            <a:chOff x="812101" y="2571761"/>
            <a:chExt cx="417066" cy="417024"/>
          </a:xfrm>
        </p:grpSpPr>
        <p:sp>
          <p:nvSpPr>
            <p:cNvPr id="546" name="Google Shape;546;p48"/>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8"/>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8"/>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48"/>
          <p:cNvGrpSpPr/>
          <p:nvPr/>
        </p:nvGrpSpPr>
        <p:grpSpPr>
          <a:xfrm>
            <a:off x="1838745" y="2755544"/>
            <a:ext cx="407391" cy="407391"/>
            <a:chOff x="1323129" y="2571761"/>
            <a:chExt cx="417024" cy="417024"/>
          </a:xfrm>
        </p:grpSpPr>
        <p:sp>
          <p:nvSpPr>
            <p:cNvPr id="551" name="Google Shape;551;p48"/>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8"/>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8"/>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 name="Google Shape;555;p48"/>
          <p:cNvSpPr/>
          <p:nvPr/>
        </p:nvSpPr>
        <p:spPr>
          <a:xfrm>
            <a:off x="2412249" y="2792356"/>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561" name="Google Shape;561;p49"/>
          <p:cNvSpPr txBox="1">
            <a:spLocks noGrp="1"/>
          </p:cNvSpPr>
          <p:nvPr>
            <p:ph type="subTitle" idx="1"/>
          </p:nvPr>
        </p:nvSpPr>
        <p:spPr>
          <a:xfrm>
            <a:off x="719975" y="1164450"/>
            <a:ext cx="3748800" cy="118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Char char="●"/>
            </a:pPr>
            <a:r>
              <a:rPr lang="en" u="sng">
                <a:hlinkClick r:id="rId3"/>
              </a:rPr>
              <a:t>Abstract landing page</a:t>
            </a:r>
            <a:endParaRPr/>
          </a:p>
          <a:p>
            <a:pPr marL="457200" lvl="0" indent="-304800" algn="l" rtl="0">
              <a:spcBef>
                <a:spcPts val="0"/>
              </a:spcBef>
              <a:spcAft>
                <a:spcPts val="0"/>
              </a:spcAft>
              <a:buSzPts val="1200"/>
              <a:buChar char="●"/>
            </a:pPr>
            <a:r>
              <a:rPr lang="en" u="sng">
                <a:hlinkClick r:id="rId4"/>
              </a:rPr>
              <a:t>Abstract lineal shapes landing page template</a:t>
            </a:r>
            <a:endParaRPr/>
          </a:p>
        </p:txBody>
      </p:sp>
      <p:pic>
        <p:nvPicPr>
          <p:cNvPr id="562" name="Google Shape;562;p49"/>
          <p:cNvPicPr preferRelativeResize="0"/>
          <p:nvPr/>
        </p:nvPicPr>
        <p:blipFill>
          <a:blip r:embed="rId5">
            <a:alphaModFix/>
          </a:blip>
          <a:stretch>
            <a:fillRect/>
          </a:stretch>
        </p:blipFill>
        <p:spPr>
          <a:xfrm>
            <a:off x="4727368" y="3081342"/>
            <a:ext cx="3471821" cy="1506249"/>
          </a:xfrm>
          <a:prstGeom prst="rect">
            <a:avLst/>
          </a:prstGeom>
          <a:noFill/>
          <a:ln>
            <a:noFill/>
          </a:ln>
        </p:spPr>
      </p:pic>
      <p:pic>
        <p:nvPicPr>
          <p:cNvPr id="563" name="Google Shape;563;p49"/>
          <p:cNvPicPr preferRelativeResize="0"/>
          <p:nvPr/>
        </p:nvPicPr>
        <p:blipFill>
          <a:blip r:embed="rId6">
            <a:alphaModFix/>
          </a:blip>
          <a:stretch>
            <a:fillRect/>
          </a:stretch>
        </p:blipFill>
        <p:spPr>
          <a:xfrm>
            <a:off x="944812" y="3081342"/>
            <a:ext cx="3480197" cy="1506258"/>
          </a:xfrm>
          <a:prstGeom prst="rect">
            <a:avLst/>
          </a:prstGeom>
          <a:noFill/>
          <a:ln>
            <a:noFill/>
          </a:ln>
        </p:spPr>
      </p:pic>
      <p:pic>
        <p:nvPicPr>
          <p:cNvPr id="564" name="Google Shape;564;p49"/>
          <p:cNvPicPr preferRelativeResize="0"/>
          <p:nvPr/>
        </p:nvPicPr>
        <p:blipFill>
          <a:blip r:embed="rId7">
            <a:alphaModFix/>
          </a:blip>
          <a:stretch>
            <a:fillRect/>
          </a:stretch>
        </p:blipFill>
        <p:spPr>
          <a:xfrm>
            <a:off x="4727368" y="1258450"/>
            <a:ext cx="3471821" cy="173407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402F139B-72FE-6C5C-1D7B-91709487A937}"/>
            </a:ext>
          </a:extLst>
        </p:cNvPr>
        <p:cNvGrpSpPr/>
        <p:nvPr/>
      </p:nvGrpSpPr>
      <p:grpSpPr>
        <a:xfrm>
          <a:off x="0" y="0"/>
          <a:ext cx="0" cy="0"/>
          <a:chOff x="0" y="0"/>
          <a:chExt cx="0" cy="0"/>
        </a:xfrm>
      </p:grpSpPr>
      <p:sp>
        <p:nvSpPr>
          <p:cNvPr id="7" name="Cím 6">
            <a:extLst>
              <a:ext uri="{FF2B5EF4-FFF2-40B4-BE49-F238E27FC236}">
                <a16:creationId xmlns:a16="http://schemas.microsoft.com/office/drawing/2014/main" id="{BDDE67FC-3D1E-6CF8-FEE8-C9E0D46A2DCB}"/>
              </a:ext>
            </a:extLst>
          </p:cNvPr>
          <p:cNvSpPr>
            <a:spLocks noGrp="1"/>
          </p:cNvSpPr>
          <p:nvPr>
            <p:ph type="title" idx="3"/>
          </p:nvPr>
        </p:nvSpPr>
        <p:spPr>
          <a:xfrm>
            <a:off x="3658716" y="405388"/>
            <a:ext cx="1826567" cy="447600"/>
          </a:xfrm>
        </p:spPr>
        <p:txBody>
          <a:bodyPr/>
          <a:lstStyle/>
          <a:p>
            <a:r>
              <a:rPr lang="hu-HU" sz="2000" dirty="0"/>
              <a:t>Horváth Márk</a:t>
            </a:r>
          </a:p>
        </p:txBody>
      </p:sp>
      <p:pic>
        <p:nvPicPr>
          <p:cNvPr id="2" name="Kép 1" descr="A képen képernyőkép, Grafika, Betűtípus, embléma látható&#10;&#10;Előfordulhat, hogy az AI által létrehozott tartalom helytelen.">
            <a:extLst>
              <a:ext uri="{FF2B5EF4-FFF2-40B4-BE49-F238E27FC236}">
                <a16:creationId xmlns:a16="http://schemas.microsoft.com/office/drawing/2014/main" id="{A4C27458-CDAE-7D1F-90B5-323B0CC5AAE9}"/>
              </a:ext>
            </a:extLst>
          </p:cNvPr>
          <p:cNvPicPr>
            <a:picLocks noChangeAspect="1"/>
          </p:cNvPicPr>
          <p:nvPr/>
        </p:nvPicPr>
        <p:blipFill>
          <a:blip r:embed="rId3"/>
          <a:stretch>
            <a:fillRect/>
          </a:stretch>
        </p:blipFill>
        <p:spPr>
          <a:xfrm>
            <a:off x="8058614" y="4218208"/>
            <a:ext cx="1174947" cy="1174947"/>
          </a:xfrm>
          <a:prstGeom prst="rect">
            <a:avLst/>
          </a:prstGeom>
        </p:spPr>
      </p:pic>
      <p:pic>
        <p:nvPicPr>
          <p:cNvPr id="4" name="Kép 3" descr="A képen Emberi arc, személy, ruházat, fal látható&#10;&#10;Előfordulhat, hogy az AI által létrehozott tartalom helytelen.">
            <a:extLst>
              <a:ext uri="{FF2B5EF4-FFF2-40B4-BE49-F238E27FC236}">
                <a16:creationId xmlns:a16="http://schemas.microsoft.com/office/drawing/2014/main" id="{FCE11D0F-9AEF-9870-CEA1-15C5748D30B8}"/>
              </a:ext>
            </a:extLst>
          </p:cNvPr>
          <p:cNvPicPr>
            <a:picLocks noChangeAspect="1"/>
          </p:cNvPicPr>
          <p:nvPr/>
        </p:nvPicPr>
        <p:blipFill>
          <a:blip r:embed="rId4"/>
          <a:stretch>
            <a:fillRect/>
          </a:stretch>
        </p:blipFill>
        <p:spPr>
          <a:xfrm>
            <a:off x="534517" y="405388"/>
            <a:ext cx="2675059" cy="3566745"/>
          </a:xfrm>
          <a:prstGeom prst="rect">
            <a:avLst/>
          </a:prstGeom>
        </p:spPr>
      </p:pic>
      <p:sp>
        <p:nvSpPr>
          <p:cNvPr id="14" name="Szövegdoboz 13">
            <a:extLst>
              <a:ext uri="{FF2B5EF4-FFF2-40B4-BE49-F238E27FC236}">
                <a16:creationId xmlns:a16="http://schemas.microsoft.com/office/drawing/2014/main" id="{7637825B-A21E-8458-95C3-86B1491A7D5D}"/>
              </a:ext>
            </a:extLst>
          </p:cNvPr>
          <p:cNvSpPr txBox="1"/>
          <p:nvPr/>
        </p:nvSpPr>
        <p:spPr>
          <a:xfrm>
            <a:off x="3658716" y="1171366"/>
            <a:ext cx="4950767" cy="2800767"/>
          </a:xfrm>
          <a:prstGeom prst="rect">
            <a:avLst/>
          </a:prstGeom>
          <a:noFill/>
        </p:spPr>
        <p:txBody>
          <a:bodyPr wrap="square">
            <a:spAutoFit/>
          </a:bodyPr>
          <a:lstStyle/>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Hálózattervező és üzemeltető szakember a </a:t>
            </a:r>
            <a:r>
              <a:rPr lang="hu-HU" sz="1600" dirty="0" err="1">
                <a:solidFill>
                  <a:schemeClr val="dk1"/>
                </a:solidFill>
                <a:latin typeface="Cairo"/>
                <a:cs typeface="Cairo"/>
                <a:sym typeface="Cairo"/>
              </a:rPr>
              <a:t>SegíTechnél</a:t>
            </a:r>
            <a:endParaRPr lang="hu-HU" sz="1600" dirty="0">
              <a:solidFill>
                <a:schemeClr val="dk1"/>
              </a:solidFill>
              <a:latin typeface="Cairo"/>
              <a:cs typeface="Cairo"/>
              <a:sym typeface="Cairo"/>
            </a:endParaRPr>
          </a:p>
          <a:p>
            <a:pPr marL="285750" indent="-285750">
              <a:buClr>
                <a:schemeClr val="dk1"/>
              </a:buClr>
              <a:buSzPts val="1100"/>
              <a:buFont typeface="Arial" panose="020B0604020202020204" pitchFamily="34" charset="0"/>
              <a:buChar char="•"/>
            </a:pPr>
            <a:endParaRPr lang="hu-HU" sz="1600" dirty="0">
              <a:solidFill>
                <a:schemeClr val="dk1"/>
              </a:solidFill>
              <a:latin typeface="Cairo"/>
              <a:cs typeface="Cairo"/>
              <a:sym typeface="Cairo"/>
            </a:endParaRPr>
          </a:p>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Végzettség: Neumann János Technikum – naprakész, gyakorlatias tudással</a:t>
            </a:r>
          </a:p>
          <a:p>
            <a:pPr marL="285750" indent="-285750">
              <a:buClr>
                <a:schemeClr val="dk1"/>
              </a:buClr>
              <a:buSzPts val="1100"/>
              <a:buFont typeface="Arial" panose="020B0604020202020204" pitchFamily="34" charset="0"/>
              <a:buChar char="•"/>
            </a:pPr>
            <a:endParaRPr lang="hu-HU" sz="1600" dirty="0">
              <a:solidFill>
                <a:schemeClr val="dk1"/>
              </a:solidFill>
              <a:latin typeface="Cairo"/>
              <a:cs typeface="Cairo"/>
              <a:sym typeface="Cairo"/>
            </a:endParaRPr>
          </a:p>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Szereti a kihívásokat, motiválják a komplex feladatok</a:t>
            </a:r>
          </a:p>
          <a:p>
            <a:pPr marL="285750" indent="-285750">
              <a:buClr>
                <a:schemeClr val="dk1"/>
              </a:buClr>
              <a:buSzPts val="1100"/>
              <a:buFont typeface="Arial" panose="020B0604020202020204" pitchFamily="34" charset="0"/>
              <a:buChar char="•"/>
            </a:pPr>
            <a:endParaRPr lang="hu-HU" sz="1600" dirty="0">
              <a:solidFill>
                <a:schemeClr val="dk1"/>
              </a:solidFill>
              <a:latin typeface="Cairo"/>
              <a:cs typeface="Cairo"/>
              <a:sym typeface="Cairo"/>
            </a:endParaRPr>
          </a:p>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A projekt kiváló lehetőség volt szakmai tudása bizonyítására</a:t>
            </a:r>
          </a:p>
        </p:txBody>
      </p:sp>
    </p:spTree>
    <p:extLst>
      <p:ext uri="{BB962C8B-B14F-4D97-AF65-F5344CB8AC3E}">
        <p14:creationId xmlns:p14="http://schemas.microsoft.com/office/powerpoint/2010/main" val="41979750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570" name="Google Shape;570;p50"/>
          <p:cNvSpPr txBox="1">
            <a:spLocks noGrp="1"/>
          </p:cNvSpPr>
          <p:nvPr>
            <p:ph type="subTitle" idx="1"/>
          </p:nvPr>
        </p:nvSpPr>
        <p:spPr>
          <a:xfrm>
            <a:off x="719975" y="1393800"/>
            <a:ext cx="5015400" cy="220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our other websites:</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Char char="●"/>
            </a:pPr>
            <a:r>
              <a:rPr lang="en" u="sng">
                <a:hlinkClick r:id="rId3"/>
              </a:rPr>
              <a:t>Abstract landing page</a:t>
            </a:r>
            <a:endParaRPr/>
          </a:p>
          <a:p>
            <a:pPr marL="0" lvl="0" indent="0" algn="l" rtl="0">
              <a:spcBef>
                <a:spcPts val="1000"/>
              </a:spcBef>
              <a:spcAft>
                <a:spcPts val="0"/>
              </a:spcAft>
              <a:buNone/>
            </a:pPr>
            <a:r>
              <a:rPr lang="en" b="1"/>
              <a:t>Photos</a:t>
            </a:r>
            <a:endParaRPr b="1"/>
          </a:p>
          <a:p>
            <a:pPr marL="457200" lvl="0" indent="-304800" algn="l" rtl="0">
              <a:spcBef>
                <a:spcPts val="0"/>
              </a:spcBef>
              <a:spcAft>
                <a:spcPts val="0"/>
              </a:spcAft>
              <a:buSzPts val="1200"/>
              <a:buChar char="●"/>
            </a:pPr>
            <a:r>
              <a:rPr lang="en" u="sng">
                <a:hlinkClick r:id="rId4"/>
              </a:rPr>
              <a:t>Modern and equipped computer lab</a:t>
            </a:r>
            <a:endParaRPr/>
          </a:p>
          <a:p>
            <a:pPr marL="457200" lvl="0" indent="-304800" algn="l" rtl="0">
              <a:spcBef>
                <a:spcPts val="0"/>
              </a:spcBef>
              <a:spcAft>
                <a:spcPts val="0"/>
              </a:spcAft>
              <a:buSzPts val="1200"/>
              <a:buChar char="●"/>
            </a:pPr>
            <a:r>
              <a:rPr lang="en" u="sng">
                <a:hlinkClick r:id="rId5"/>
              </a:rPr>
              <a:t>Modern and equipped computer lab (I)</a:t>
            </a:r>
            <a:endParaRPr/>
          </a:p>
          <a:p>
            <a:pPr marL="457200" lvl="0" indent="-304800" algn="l" rtl="0">
              <a:spcBef>
                <a:spcPts val="0"/>
              </a:spcBef>
              <a:spcAft>
                <a:spcPts val="0"/>
              </a:spcAft>
              <a:buSzPts val="1200"/>
              <a:buChar char="●"/>
            </a:pPr>
            <a:r>
              <a:rPr lang="en" u="sng">
                <a:hlinkClick r:id="rId6"/>
              </a:rPr>
              <a:t>Young network engineers with a laptop medium shot</a:t>
            </a:r>
            <a:endParaRPr/>
          </a:p>
          <a:p>
            <a:pPr marL="457200" lvl="0" indent="-304800" algn="l" rtl="0">
              <a:spcBef>
                <a:spcPts val="0"/>
              </a:spcBef>
              <a:spcAft>
                <a:spcPts val="0"/>
              </a:spcAft>
              <a:buSzPts val="1200"/>
              <a:buChar char="●"/>
            </a:pPr>
            <a:r>
              <a:rPr lang="en" u="sng">
                <a:hlinkClick r:id="rId7"/>
              </a:rPr>
              <a:t>Black man working with a computer</a:t>
            </a:r>
            <a:endParaRPr/>
          </a:p>
          <a:p>
            <a:pPr marL="457200" lvl="0" indent="-304800" algn="l" rtl="0">
              <a:spcBef>
                <a:spcPts val="0"/>
              </a:spcBef>
              <a:spcAft>
                <a:spcPts val="0"/>
              </a:spcAft>
              <a:buSzPts val="1200"/>
              <a:buChar char="●"/>
            </a:pPr>
            <a:r>
              <a:rPr lang="en" u="sng">
                <a:hlinkClick r:id="rId8"/>
              </a:rPr>
              <a:t>People working as a team company</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4"/>
        <p:cNvGrpSpPr/>
        <p:nvPr/>
      </p:nvGrpSpPr>
      <p:grpSpPr>
        <a:xfrm>
          <a:off x="0" y="0"/>
          <a:ext cx="0" cy="0"/>
          <a:chOff x="0" y="0"/>
          <a:chExt cx="0" cy="0"/>
        </a:xfrm>
      </p:grpSpPr>
      <p:sp>
        <p:nvSpPr>
          <p:cNvPr id="575" name="Google Shape;575;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76" name="Google Shape;576;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0"/>
        <p:cNvGrpSpPr/>
        <p:nvPr/>
      </p:nvGrpSpPr>
      <p:grpSpPr>
        <a:xfrm>
          <a:off x="0" y="0"/>
          <a:ext cx="0" cy="0"/>
          <a:chOff x="0" y="0"/>
          <a:chExt cx="0" cy="0"/>
        </a:xfrm>
      </p:grpSpPr>
      <p:sp>
        <p:nvSpPr>
          <p:cNvPr id="581" name="Google Shape;581;p52"/>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582" name="Google Shape;582;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6"/>
        <p:cNvGrpSpPr/>
        <p:nvPr/>
      </p:nvGrpSpPr>
      <p:grpSpPr>
        <a:xfrm>
          <a:off x="0" y="0"/>
          <a:ext cx="0" cy="0"/>
          <a:chOff x="0" y="0"/>
          <a:chExt cx="0" cy="0"/>
        </a:xfrm>
      </p:grpSpPr>
      <p:sp>
        <p:nvSpPr>
          <p:cNvPr id="587" name="Google Shape;587;p53"/>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Space Grotesk</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https://fonts.google.com/specimen/Space+Grotesk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Cairo</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https://fonts.google.com/specimen/Cairo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588" name="Google Shape;588;p53"/>
          <p:cNvSpPr/>
          <p:nvPr/>
        </p:nvSpPr>
        <p:spPr>
          <a:xfrm>
            <a:off x="2583563" y="2988225"/>
            <a:ext cx="791400" cy="754200"/>
          </a:xfrm>
          <a:prstGeom prst="roundRect">
            <a:avLst>
              <a:gd name="adj" fmla="val 16667"/>
            </a:avLst>
          </a:prstGeom>
          <a:solidFill>
            <a:srgbClr val="2411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3"/>
          <p:cNvSpPr/>
          <p:nvPr/>
        </p:nvSpPr>
        <p:spPr>
          <a:xfrm>
            <a:off x="3645382"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3"/>
          <p:cNvSpPr/>
          <p:nvPr/>
        </p:nvSpPr>
        <p:spPr>
          <a:xfrm>
            <a:off x="4707202" y="2988225"/>
            <a:ext cx="791400" cy="754200"/>
          </a:xfrm>
          <a:prstGeom prst="roundRect">
            <a:avLst>
              <a:gd name="adj" fmla="val 16667"/>
            </a:avLst>
          </a:prstGeom>
          <a:solidFill>
            <a:srgbClr val="E2E4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3"/>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#241160</a:t>
            </a:r>
            <a:endParaRPr sz="1000">
              <a:solidFill>
                <a:srgbClr val="FFFFFF"/>
              </a:solidFill>
            </a:endParaRPr>
          </a:p>
        </p:txBody>
      </p:sp>
      <p:sp>
        <p:nvSpPr>
          <p:cNvPr id="592" name="Google Shape;592;p53"/>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593" name="Google Shape;593;p53"/>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#e2e4fc</a:t>
            </a:r>
            <a:endParaRPr sz="1000">
              <a:solidFill>
                <a:schemeClr val="dk1"/>
              </a:solidFill>
            </a:endParaRPr>
          </a:p>
        </p:txBody>
      </p:sp>
      <p:sp>
        <p:nvSpPr>
          <p:cNvPr id="594" name="Google Shape;594;p53"/>
          <p:cNvSpPr/>
          <p:nvPr/>
        </p:nvSpPr>
        <p:spPr>
          <a:xfrm>
            <a:off x="5769038" y="2988225"/>
            <a:ext cx="791400" cy="754200"/>
          </a:xfrm>
          <a:prstGeom prst="roundRect">
            <a:avLst>
              <a:gd name="adj" fmla="val 16667"/>
            </a:avLst>
          </a:prstGeom>
          <a:solidFill>
            <a:srgbClr val="886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3"/>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#8861f1</a:t>
            </a:r>
            <a:endParaRPr sz="1000">
              <a:solidFill>
                <a:srgbClr val="FFFFFF"/>
              </a:solidFill>
            </a:endParaRPr>
          </a:p>
        </p:txBody>
      </p:sp>
      <p:sp>
        <p:nvSpPr>
          <p:cNvPr id="596" name="Google Shape;596;p53"/>
          <p:cNvSpPr/>
          <p:nvPr/>
        </p:nvSpPr>
        <p:spPr>
          <a:xfrm>
            <a:off x="4176300" y="3919325"/>
            <a:ext cx="791400" cy="754200"/>
          </a:xfrm>
          <a:prstGeom prst="roundRect">
            <a:avLst>
              <a:gd name="adj" fmla="val 16667"/>
            </a:avLst>
          </a:prstGeom>
          <a:solidFill>
            <a:srgbClr val="0B9C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3"/>
          <p:cNvSpPr/>
          <p:nvPr/>
        </p:nvSpPr>
        <p:spPr>
          <a:xfrm>
            <a:off x="5238120" y="3919325"/>
            <a:ext cx="791400" cy="754200"/>
          </a:xfrm>
          <a:prstGeom prst="roundRect">
            <a:avLst>
              <a:gd name="adj" fmla="val 16667"/>
            </a:avLst>
          </a:prstGeom>
          <a:solidFill>
            <a:srgbClr val="01CFE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3"/>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#0b9cdc</a:t>
            </a:r>
            <a:endParaRPr sz="1000">
              <a:solidFill>
                <a:srgbClr val="FFFFFF"/>
              </a:solidFill>
            </a:endParaRPr>
          </a:p>
        </p:txBody>
      </p:sp>
      <p:sp>
        <p:nvSpPr>
          <p:cNvPr id="599" name="Google Shape;599;p53"/>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#01cfe6</a:t>
            </a:r>
            <a:endParaRPr sz="1000">
              <a:solidFill>
                <a:srgbClr val="FFFFFF"/>
              </a:solidFill>
            </a:endParaRPr>
          </a:p>
        </p:txBody>
      </p:sp>
      <p:sp>
        <p:nvSpPr>
          <p:cNvPr id="600" name="Google Shape;600;p53"/>
          <p:cNvSpPr/>
          <p:nvPr/>
        </p:nvSpPr>
        <p:spPr>
          <a:xfrm>
            <a:off x="3114475" y="3919325"/>
            <a:ext cx="791400" cy="754200"/>
          </a:xfrm>
          <a:prstGeom prst="roundRect">
            <a:avLst>
              <a:gd name="adj" fmla="val 16667"/>
            </a:avLst>
          </a:prstGeom>
          <a:solidFill>
            <a:srgbClr val="545E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3"/>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#545eea</a:t>
            </a:r>
            <a:endParaRPr sz="1000">
              <a:solidFill>
                <a:srgbClr val="FFFFFF"/>
              </a:solidFill>
            </a:endParaRPr>
          </a:p>
        </p:txBody>
      </p:sp>
      <p:sp>
        <p:nvSpPr>
          <p:cNvPr id="602" name="Google Shape;602;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6"/>
        <p:cNvGrpSpPr/>
        <p:nvPr/>
      </p:nvGrpSpPr>
      <p:grpSpPr>
        <a:xfrm>
          <a:off x="0" y="0"/>
          <a:ext cx="0" cy="0"/>
          <a:chOff x="0" y="0"/>
          <a:chExt cx="0" cy="0"/>
        </a:xfrm>
      </p:grpSpPr>
      <p:sp>
        <p:nvSpPr>
          <p:cNvPr id="607" name="Google Shape;607;p54"/>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608" name="Google Shape;608;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609" name="Google Shape;609;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610" name="Google Shape;610;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611" name="Google Shape;611;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612" name="Google Shape;612;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613" name="Google Shape;613;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614" name="Google Shape;614;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15" name="Google Shape;615;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16" name="Google Shape;616;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17" name="Google Shape;617;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18" name="Google Shape;618;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2"/>
        <p:cNvGrpSpPr/>
        <p:nvPr/>
      </p:nvGrpSpPr>
      <p:grpSpPr>
        <a:xfrm>
          <a:off x="0" y="0"/>
          <a:ext cx="0" cy="0"/>
          <a:chOff x="0" y="0"/>
          <a:chExt cx="0" cy="0"/>
        </a:xfrm>
      </p:grpSpPr>
      <p:sp>
        <p:nvSpPr>
          <p:cNvPr id="623" name="Google Shape;623;p55"/>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624" name="Google Shape;624;p55"/>
          <p:cNvGrpSpPr/>
          <p:nvPr/>
        </p:nvGrpSpPr>
        <p:grpSpPr>
          <a:xfrm>
            <a:off x="5117640" y="3085736"/>
            <a:ext cx="474294" cy="551291"/>
            <a:chOff x="4727025" y="1332775"/>
            <a:chExt cx="59900" cy="69625"/>
          </a:xfrm>
        </p:grpSpPr>
        <p:sp>
          <p:nvSpPr>
            <p:cNvPr id="625" name="Google Shape;625;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55"/>
          <p:cNvGrpSpPr/>
          <p:nvPr/>
        </p:nvGrpSpPr>
        <p:grpSpPr>
          <a:xfrm>
            <a:off x="5731296" y="2314340"/>
            <a:ext cx="555653" cy="557031"/>
            <a:chOff x="4820425" y="1329900"/>
            <a:chExt cx="70175" cy="70350"/>
          </a:xfrm>
        </p:grpSpPr>
        <p:sp>
          <p:nvSpPr>
            <p:cNvPr id="628" name="Google Shape;628;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632;p55"/>
          <p:cNvGrpSpPr/>
          <p:nvPr/>
        </p:nvGrpSpPr>
        <p:grpSpPr>
          <a:xfrm>
            <a:off x="6357664" y="2318845"/>
            <a:ext cx="582574" cy="533871"/>
            <a:chOff x="4903200" y="1331525"/>
            <a:chExt cx="73575" cy="67425"/>
          </a:xfrm>
        </p:grpSpPr>
        <p:sp>
          <p:nvSpPr>
            <p:cNvPr id="633" name="Google Shape;633;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55"/>
          <p:cNvGrpSpPr/>
          <p:nvPr/>
        </p:nvGrpSpPr>
        <p:grpSpPr>
          <a:xfrm>
            <a:off x="5717142" y="3078709"/>
            <a:ext cx="583960" cy="565345"/>
            <a:chOff x="4815575" y="1416800"/>
            <a:chExt cx="73750" cy="71400"/>
          </a:xfrm>
        </p:grpSpPr>
        <p:sp>
          <p:nvSpPr>
            <p:cNvPr id="636" name="Google Shape;636;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55"/>
          <p:cNvGrpSpPr/>
          <p:nvPr/>
        </p:nvGrpSpPr>
        <p:grpSpPr>
          <a:xfrm>
            <a:off x="6351924" y="3108896"/>
            <a:ext cx="589898" cy="504970"/>
            <a:chOff x="4902475" y="1418875"/>
            <a:chExt cx="74500" cy="63775"/>
          </a:xfrm>
        </p:grpSpPr>
        <p:sp>
          <p:nvSpPr>
            <p:cNvPr id="640" name="Google Shape;640;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55"/>
          <p:cNvGrpSpPr/>
          <p:nvPr/>
        </p:nvGrpSpPr>
        <p:grpSpPr>
          <a:xfrm>
            <a:off x="5727139" y="3826000"/>
            <a:ext cx="563967" cy="567127"/>
            <a:chOff x="4818100" y="1507675"/>
            <a:chExt cx="71225" cy="71625"/>
          </a:xfrm>
        </p:grpSpPr>
        <p:sp>
          <p:nvSpPr>
            <p:cNvPr id="643" name="Google Shape;643;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647;p55"/>
          <p:cNvGrpSpPr/>
          <p:nvPr/>
        </p:nvGrpSpPr>
        <p:grpSpPr>
          <a:xfrm>
            <a:off x="5040636" y="3829461"/>
            <a:ext cx="628301" cy="588505"/>
            <a:chOff x="4721450" y="1509475"/>
            <a:chExt cx="79350" cy="74325"/>
          </a:xfrm>
        </p:grpSpPr>
        <p:sp>
          <p:nvSpPr>
            <p:cNvPr id="648" name="Google Shape;648;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55"/>
          <p:cNvGrpSpPr/>
          <p:nvPr/>
        </p:nvGrpSpPr>
        <p:grpSpPr>
          <a:xfrm>
            <a:off x="6386170" y="3814027"/>
            <a:ext cx="557038" cy="562772"/>
            <a:chOff x="4906800" y="1507500"/>
            <a:chExt cx="70350" cy="71075"/>
          </a:xfrm>
        </p:grpSpPr>
        <p:sp>
          <p:nvSpPr>
            <p:cNvPr id="653" name="Google Shape;653;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55"/>
          <p:cNvGrpSpPr/>
          <p:nvPr/>
        </p:nvGrpSpPr>
        <p:grpSpPr>
          <a:xfrm>
            <a:off x="4423778" y="2340963"/>
            <a:ext cx="517934" cy="517934"/>
            <a:chOff x="3736598" y="2170606"/>
            <a:chExt cx="404889" cy="404889"/>
          </a:xfrm>
        </p:grpSpPr>
        <p:sp>
          <p:nvSpPr>
            <p:cNvPr id="659" name="Google Shape;659;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55"/>
          <p:cNvGrpSpPr/>
          <p:nvPr/>
        </p:nvGrpSpPr>
        <p:grpSpPr>
          <a:xfrm>
            <a:off x="3690839" y="2341061"/>
            <a:ext cx="586986" cy="517740"/>
            <a:chOff x="3161917" y="2170682"/>
            <a:chExt cx="458870" cy="404737"/>
          </a:xfrm>
        </p:grpSpPr>
        <p:sp>
          <p:nvSpPr>
            <p:cNvPr id="664" name="Google Shape;664;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55"/>
          <p:cNvGrpSpPr/>
          <p:nvPr/>
        </p:nvGrpSpPr>
        <p:grpSpPr>
          <a:xfrm>
            <a:off x="3713860" y="3102400"/>
            <a:ext cx="540943" cy="517963"/>
            <a:chOff x="3179914" y="2889488"/>
            <a:chExt cx="422876" cy="404911"/>
          </a:xfrm>
        </p:grpSpPr>
        <p:sp>
          <p:nvSpPr>
            <p:cNvPr id="668" name="Google Shape;668;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55"/>
          <p:cNvGrpSpPr/>
          <p:nvPr/>
        </p:nvGrpSpPr>
        <p:grpSpPr>
          <a:xfrm>
            <a:off x="4414654" y="3102358"/>
            <a:ext cx="536180" cy="518047"/>
            <a:chOff x="3729467" y="2889422"/>
            <a:chExt cx="419153" cy="404977"/>
          </a:xfrm>
        </p:grpSpPr>
        <p:sp>
          <p:nvSpPr>
            <p:cNvPr id="675" name="Google Shape;675;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55"/>
          <p:cNvGrpSpPr/>
          <p:nvPr/>
        </p:nvGrpSpPr>
        <p:grpSpPr>
          <a:xfrm>
            <a:off x="1951688" y="3445787"/>
            <a:ext cx="965351" cy="134611"/>
            <a:chOff x="4411970" y="2962952"/>
            <a:chExt cx="706544" cy="104212"/>
          </a:xfrm>
        </p:grpSpPr>
        <p:sp>
          <p:nvSpPr>
            <p:cNvPr id="683" name="Google Shape;683;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55"/>
          <p:cNvGrpSpPr/>
          <p:nvPr/>
        </p:nvGrpSpPr>
        <p:grpSpPr>
          <a:xfrm>
            <a:off x="1951688" y="3041077"/>
            <a:ext cx="960158" cy="289172"/>
            <a:chOff x="4411970" y="2726085"/>
            <a:chExt cx="643107" cy="193659"/>
          </a:xfrm>
        </p:grpSpPr>
        <p:sp>
          <p:nvSpPr>
            <p:cNvPr id="688" name="Google Shape;688;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55"/>
          <p:cNvGrpSpPr/>
          <p:nvPr/>
        </p:nvGrpSpPr>
        <p:grpSpPr>
          <a:xfrm>
            <a:off x="960185" y="3295400"/>
            <a:ext cx="811503" cy="252584"/>
            <a:chOff x="4411970" y="4340222"/>
            <a:chExt cx="779467" cy="242683"/>
          </a:xfrm>
        </p:grpSpPr>
        <p:sp>
          <p:nvSpPr>
            <p:cNvPr id="692" name="Google Shape;692;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55"/>
          <p:cNvGrpSpPr/>
          <p:nvPr/>
        </p:nvGrpSpPr>
        <p:grpSpPr>
          <a:xfrm>
            <a:off x="1951688" y="2709308"/>
            <a:ext cx="965160" cy="216230"/>
            <a:chOff x="4411970" y="2468674"/>
            <a:chExt cx="747317" cy="167425"/>
          </a:xfrm>
        </p:grpSpPr>
        <p:sp>
          <p:nvSpPr>
            <p:cNvPr id="696" name="Google Shape;696;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 name="Google Shape;698;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 name="Google Shape;699;p55"/>
          <p:cNvGrpSpPr/>
          <p:nvPr/>
        </p:nvGrpSpPr>
        <p:grpSpPr>
          <a:xfrm>
            <a:off x="959254" y="2334687"/>
            <a:ext cx="1959041" cy="208784"/>
            <a:chOff x="6336019" y="3733725"/>
            <a:chExt cx="2566206" cy="351310"/>
          </a:xfrm>
        </p:grpSpPr>
        <p:sp>
          <p:nvSpPr>
            <p:cNvPr id="700" name="Google Shape;700;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55"/>
          <p:cNvGrpSpPr/>
          <p:nvPr/>
        </p:nvGrpSpPr>
        <p:grpSpPr>
          <a:xfrm>
            <a:off x="1951688" y="3950602"/>
            <a:ext cx="946551" cy="153200"/>
            <a:chOff x="4404545" y="3301592"/>
            <a:chExt cx="782403" cy="129272"/>
          </a:xfrm>
        </p:grpSpPr>
        <p:sp>
          <p:nvSpPr>
            <p:cNvPr id="705" name="Google Shape;705;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55"/>
          <p:cNvGrpSpPr/>
          <p:nvPr/>
        </p:nvGrpSpPr>
        <p:grpSpPr>
          <a:xfrm>
            <a:off x="1951688" y="3695937"/>
            <a:ext cx="962257" cy="139127"/>
            <a:chOff x="4411970" y="3131459"/>
            <a:chExt cx="710520" cy="117397"/>
          </a:xfrm>
        </p:grpSpPr>
        <p:sp>
          <p:nvSpPr>
            <p:cNvPr id="708" name="Google Shape;708;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55"/>
          <p:cNvGrpSpPr/>
          <p:nvPr/>
        </p:nvGrpSpPr>
        <p:grpSpPr>
          <a:xfrm>
            <a:off x="951833" y="3621603"/>
            <a:ext cx="823838" cy="458988"/>
            <a:chOff x="4411970" y="1801825"/>
            <a:chExt cx="734586" cy="409262"/>
          </a:xfrm>
        </p:grpSpPr>
        <p:sp>
          <p:nvSpPr>
            <p:cNvPr id="712" name="Google Shape;712;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55"/>
          <p:cNvGrpSpPr/>
          <p:nvPr/>
        </p:nvGrpSpPr>
        <p:grpSpPr>
          <a:xfrm>
            <a:off x="3056804" y="2339173"/>
            <a:ext cx="521514" cy="521514"/>
            <a:chOff x="5681300" y="2527788"/>
            <a:chExt cx="805800" cy="805800"/>
          </a:xfrm>
        </p:grpSpPr>
        <p:sp>
          <p:nvSpPr>
            <p:cNvPr id="715" name="Google Shape;715;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55"/>
          <p:cNvGrpSpPr/>
          <p:nvPr/>
        </p:nvGrpSpPr>
        <p:grpSpPr>
          <a:xfrm>
            <a:off x="3051044" y="3094865"/>
            <a:ext cx="533033" cy="533033"/>
            <a:chOff x="4049800" y="640400"/>
            <a:chExt cx="858900" cy="858900"/>
          </a:xfrm>
        </p:grpSpPr>
        <p:sp>
          <p:nvSpPr>
            <p:cNvPr id="718" name="Google Shape;718;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55"/>
          <p:cNvGrpSpPr/>
          <p:nvPr/>
        </p:nvGrpSpPr>
        <p:grpSpPr>
          <a:xfrm>
            <a:off x="2976527" y="3772543"/>
            <a:ext cx="682068" cy="682068"/>
            <a:chOff x="5080188" y="927900"/>
            <a:chExt cx="961200" cy="961200"/>
          </a:xfrm>
        </p:grpSpPr>
        <p:sp>
          <p:nvSpPr>
            <p:cNvPr id="721" name="Google Shape;721;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55"/>
          <p:cNvGrpSpPr/>
          <p:nvPr/>
        </p:nvGrpSpPr>
        <p:grpSpPr>
          <a:xfrm>
            <a:off x="4440026" y="3869234"/>
            <a:ext cx="505650" cy="504006"/>
            <a:chOff x="6039282" y="1042577"/>
            <a:chExt cx="734315" cy="731929"/>
          </a:xfrm>
        </p:grpSpPr>
        <p:sp>
          <p:nvSpPr>
            <p:cNvPr id="730" name="Google Shape;730;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55"/>
          <p:cNvGrpSpPr/>
          <p:nvPr/>
        </p:nvGrpSpPr>
        <p:grpSpPr>
          <a:xfrm>
            <a:off x="5052628" y="2298862"/>
            <a:ext cx="567744" cy="602136"/>
            <a:chOff x="1825800" y="1651625"/>
            <a:chExt cx="539989" cy="571775"/>
          </a:xfrm>
        </p:grpSpPr>
        <p:sp>
          <p:nvSpPr>
            <p:cNvPr id="752" name="Google Shape;752;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55"/>
          <p:cNvGrpSpPr/>
          <p:nvPr/>
        </p:nvGrpSpPr>
        <p:grpSpPr>
          <a:xfrm>
            <a:off x="3727557" y="3855579"/>
            <a:ext cx="508123" cy="507955"/>
            <a:chOff x="1897577" y="2802432"/>
            <a:chExt cx="492176" cy="492014"/>
          </a:xfrm>
        </p:grpSpPr>
        <p:sp>
          <p:nvSpPr>
            <p:cNvPr id="757" name="Google Shape;757;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55"/>
          <p:cNvGrpSpPr/>
          <p:nvPr/>
        </p:nvGrpSpPr>
        <p:grpSpPr>
          <a:xfrm>
            <a:off x="959087" y="4169123"/>
            <a:ext cx="809227" cy="200842"/>
            <a:chOff x="2013045" y="4813233"/>
            <a:chExt cx="921986" cy="228854"/>
          </a:xfrm>
        </p:grpSpPr>
        <p:sp>
          <p:nvSpPr>
            <p:cNvPr id="770" name="Google Shape;770;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55"/>
          <p:cNvGrpSpPr/>
          <p:nvPr/>
        </p:nvGrpSpPr>
        <p:grpSpPr>
          <a:xfrm>
            <a:off x="967547" y="2656004"/>
            <a:ext cx="792421" cy="269941"/>
            <a:chOff x="1046767" y="4756633"/>
            <a:chExt cx="859646" cy="292841"/>
          </a:xfrm>
        </p:grpSpPr>
        <p:sp>
          <p:nvSpPr>
            <p:cNvPr id="773" name="Google Shape;773;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 name="Google Shape;776;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55"/>
          <p:cNvGrpSpPr/>
          <p:nvPr/>
        </p:nvGrpSpPr>
        <p:grpSpPr>
          <a:xfrm>
            <a:off x="7103403" y="2550562"/>
            <a:ext cx="166473" cy="141497"/>
            <a:chOff x="4660325" y="1866850"/>
            <a:chExt cx="68350" cy="58100"/>
          </a:xfrm>
        </p:grpSpPr>
        <p:sp>
          <p:nvSpPr>
            <p:cNvPr id="781" name="Google Shape;781;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55"/>
          <p:cNvGrpSpPr/>
          <p:nvPr/>
        </p:nvGrpSpPr>
        <p:grpSpPr>
          <a:xfrm>
            <a:off x="7412747" y="2576286"/>
            <a:ext cx="162515" cy="90049"/>
            <a:chOff x="4791775" y="1877500"/>
            <a:chExt cx="66725" cy="36975"/>
          </a:xfrm>
        </p:grpSpPr>
        <p:sp>
          <p:nvSpPr>
            <p:cNvPr id="784" name="Google Shape;784;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55"/>
          <p:cNvGrpSpPr/>
          <p:nvPr/>
        </p:nvGrpSpPr>
        <p:grpSpPr>
          <a:xfrm>
            <a:off x="7734460" y="2576286"/>
            <a:ext cx="144979" cy="90049"/>
            <a:chOff x="4923925" y="1877500"/>
            <a:chExt cx="59525" cy="36975"/>
          </a:xfrm>
        </p:grpSpPr>
        <p:sp>
          <p:nvSpPr>
            <p:cNvPr id="787" name="Google Shape;787;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55"/>
          <p:cNvGrpSpPr/>
          <p:nvPr/>
        </p:nvGrpSpPr>
        <p:grpSpPr>
          <a:xfrm>
            <a:off x="8028952" y="2558477"/>
            <a:ext cx="141447" cy="125667"/>
            <a:chOff x="5058450" y="1870100"/>
            <a:chExt cx="58075" cy="51600"/>
          </a:xfrm>
        </p:grpSpPr>
        <p:sp>
          <p:nvSpPr>
            <p:cNvPr id="790" name="Google Shape;790;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55"/>
          <p:cNvGrpSpPr/>
          <p:nvPr/>
        </p:nvGrpSpPr>
        <p:grpSpPr>
          <a:xfrm>
            <a:off x="7443466" y="2980885"/>
            <a:ext cx="101077" cy="107645"/>
            <a:chOff x="4811425" y="2065025"/>
            <a:chExt cx="41500" cy="44200"/>
          </a:xfrm>
        </p:grpSpPr>
        <p:sp>
          <p:nvSpPr>
            <p:cNvPr id="793" name="Google Shape;793;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55"/>
          <p:cNvGrpSpPr/>
          <p:nvPr/>
        </p:nvGrpSpPr>
        <p:grpSpPr>
          <a:xfrm>
            <a:off x="7735904" y="2981098"/>
            <a:ext cx="120867" cy="107218"/>
            <a:chOff x="4929875" y="2065025"/>
            <a:chExt cx="49625" cy="44025"/>
          </a:xfrm>
        </p:grpSpPr>
        <p:sp>
          <p:nvSpPr>
            <p:cNvPr id="796" name="Google Shape;796;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55"/>
          <p:cNvGrpSpPr/>
          <p:nvPr/>
        </p:nvGrpSpPr>
        <p:grpSpPr>
          <a:xfrm>
            <a:off x="8064572" y="2984112"/>
            <a:ext cx="70206" cy="101191"/>
            <a:chOff x="5083925" y="2066350"/>
            <a:chExt cx="28825" cy="41550"/>
          </a:xfrm>
        </p:grpSpPr>
        <p:sp>
          <p:nvSpPr>
            <p:cNvPr id="799" name="Google Shape;799;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55"/>
          <p:cNvGrpSpPr/>
          <p:nvPr/>
        </p:nvGrpSpPr>
        <p:grpSpPr>
          <a:xfrm>
            <a:off x="7096126" y="2999759"/>
            <a:ext cx="181026" cy="69896"/>
            <a:chOff x="4659775" y="2072775"/>
            <a:chExt cx="74325" cy="28700"/>
          </a:xfrm>
        </p:grpSpPr>
        <p:sp>
          <p:nvSpPr>
            <p:cNvPr id="802" name="Google Shape;802;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55"/>
          <p:cNvGrpSpPr/>
          <p:nvPr/>
        </p:nvGrpSpPr>
        <p:grpSpPr>
          <a:xfrm>
            <a:off x="8015982" y="2790324"/>
            <a:ext cx="167387" cy="89197"/>
            <a:chOff x="4662475" y="1976500"/>
            <a:chExt cx="68725" cy="36625"/>
          </a:xfrm>
        </p:grpSpPr>
        <p:sp>
          <p:nvSpPr>
            <p:cNvPr id="806" name="Google Shape;806;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5"/>
          <p:cNvGrpSpPr/>
          <p:nvPr/>
        </p:nvGrpSpPr>
        <p:grpSpPr>
          <a:xfrm>
            <a:off x="7712887" y="2793764"/>
            <a:ext cx="166899" cy="82317"/>
            <a:chOff x="4920150" y="1977875"/>
            <a:chExt cx="68525" cy="33800"/>
          </a:xfrm>
        </p:grpSpPr>
        <p:sp>
          <p:nvSpPr>
            <p:cNvPr id="810" name="Google Shape;810;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5"/>
          <p:cNvGrpSpPr/>
          <p:nvPr/>
        </p:nvGrpSpPr>
        <p:grpSpPr>
          <a:xfrm>
            <a:off x="7124044" y="3197682"/>
            <a:ext cx="125190" cy="127859"/>
            <a:chOff x="4676550" y="2160575"/>
            <a:chExt cx="51400" cy="52500"/>
          </a:xfrm>
        </p:grpSpPr>
        <p:sp>
          <p:nvSpPr>
            <p:cNvPr id="814" name="Google Shape;814;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55"/>
          <p:cNvGrpSpPr/>
          <p:nvPr/>
        </p:nvGrpSpPr>
        <p:grpSpPr>
          <a:xfrm>
            <a:off x="7421302" y="3204714"/>
            <a:ext cx="145405" cy="113794"/>
            <a:chOff x="4768325" y="2163475"/>
            <a:chExt cx="59700" cy="46725"/>
          </a:xfrm>
        </p:grpSpPr>
        <p:sp>
          <p:nvSpPr>
            <p:cNvPr id="818" name="Google Shape;818;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 name="Google Shape;826;p55"/>
          <p:cNvGrpSpPr/>
          <p:nvPr/>
        </p:nvGrpSpPr>
        <p:grpSpPr>
          <a:xfrm>
            <a:off x="7437621" y="3459808"/>
            <a:ext cx="112768" cy="106853"/>
            <a:chOff x="4768575" y="2253950"/>
            <a:chExt cx="46300" cy="43875"/>
          </a:xfrm>
        </p:grpSpPr>
        <p:sp>
          <p:nvSpPr>
            <p:cNvPr id="827" name="Google Shape;827;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55"/>
          <p:cNvGrpSpPr/>
          <p:nvPr/>
        </p:nvGrpSpPr>
        <p:grpSpPr>
          <a:xfrm>
            <a:off x="7737243" y="3948834"/>
            <a:ext cx="118187" cy="146246"/>
            <a:chOff x="4960900" y="2433225"/>
            <a:chExt cx="48525" cy="60050"/>
          </a:xfrm>
        </p:grpSpPr>
        <p:sp>
          <p:nvSpPr>
            <p:cNvPr id="830" name="Google Shape;830;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55"/>
          <p:cNvGrpSpPr/>
          <p:nvPr/>
        </p:nvGrpSpPr>
        <p:grpSpPr>
          <a:xfrm>
            <a:off x="7425808" y="4212895"/>
            <a:ext cx="136394" cy="143810"/>
            <a:chOff x="4854075" y="2527625"/>
            <a:chExt cx="56000" cy="59050"/>
          </a:xfrm>
        </p:grpSpPr>
        <p:sp>
          <p:nvSpPr>
            <p:cNvPr id="833" name="Google Shape;833;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 name="Google Shape;835;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55"/>
          <p:cNvGrpSpPr/>
          <p:nvPr/>
        </p:nvGrpSpPr>
        <p:grpSpPr>
          <a:xfrm>
            <a:off x="8050020" y="3676639"/>
            <a:ext cx="99312" cy="160797"/>
            <a:chOff x="5059700" y="2334775"/>
            <a:chExt cx="40775" cy="66025"/>
          </a:xfrm>
        </p:grpSpPr>
        <p:sp>
          <p:nvSpPr>
            <p:cNvPr id="839" name="Google Shape;839;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55"/>
          <p:cNvGrpSpPr/>
          <p:nvPr/>
        </p:nvGrpSpPr>
        <p:grpSpPr>
          <a:xfrm>
            <a:off x="8007184" y="3941771"/>
            <a:ext cx="184984" cy="160371"/>
            <a:chOff x="5037700" y="2430325"/>
            <a:chExt cx="75950" cy="65850"/>
          </a:xfrm>
        </p:grpSpPr>
        <p:sp>
          <p:nvSpPr>
            <p:cNvPr id="849" name="Google Shape;849;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55"/>
          <p:cNvGrpSpPr/>
          <p:nvPr/>
        </p:nvGrpSpPr>
        <p:grpSpPr>
          <a:xfrm>
            <a:off x="7426689" y="3708223"/>
            <a:ext cx="173014" cy="97629"/>
            <a:chOff x="4756975" y="2341800"/>
            <a:chExt cx="91975" cy="51925"/>
          </a:xfrm>
        </p:grpSpPr>
        <p:sp>
          <p:nvSpPr>
            <p:cNvPr id="852" name="Google Shape;852;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5"/>
          <p:cNvGrpSpPr/>
          <p:nvPr/>
        </p:nvGrpSpPr>
        <p:grpSpPr>
          <a:xfrm>
            <a:off x="7693626" y="4196920"/>
            <a:ext cx="212497" cy="175761"/>
            <a:chOff x="4943575" y="2516350"/>
            <a:chExt cx="98675" cy="81700"/>
          </a:xfrm>
        </p:grpSpPr>
        <p:sp>
          <p:nvSpPr>
            <p:cNvPr id="873" name="Google Shape;873;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 name="Google Shape;951;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grpSp>
        <p:nvGrpSpPr>
          <p:cNvPr id="960" name="Google Shape;960;p56"/>
          <p:cNvGrpSpPr/>
          <p:nvPr/>
        </p:nvGrpSpPr>
        <p:grpSpPr>
          <a:xfrm>
            <a:off x="752796" y="2869970"/>
            <a:ext cx="2622876" cy="1333540"/>
            <a:chOff x="238125" y="1038125"/>
            <a:chExt cx="7146800" cy="3633625"/>
          </a:xfrm>
        </p:grpSpPr>
        <p:sp>
          <p:nvSpPr>
            <p:cNvPr id="961" name="Google Shape;961;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 name="Google Shape;2533;p56"/>
          <p:cNvGrpSpPr/>
          <p:nvPr/>
        </p:nvGrpSpPr>
        <p:grpSpPr>
          <a:xfrm>
            <a:off x="6681268" y="3584496"/>
            <a:ext cx="560636" cy="516497"/>
            <a:chOff x="6652051" y="3714143"/>
            <a:chExt cx="560636" cy="516497"/>
          </a:xfrm>
        </p:grpSpPr>
        <p:grpSp>
          <p:nvGrpSpPr>
            <p:cNvPr id="2534" name="Google Shape;2534;p56"/>
            <p:cNvGrpSpPr/>
            <p:nvPr/>
          </p:nvGrpSpPr>
          <p:grpSpPr>
            <a:xfrm>
              <a:off x="6669657" y="3716715"/>
              <a:ext cx="466768" cy="464314"/>
              <a:chOff x="3139766" y="765669"/>
              <a:chExt cx="886380" cy="881888"/>
            </a:xfrm>
          </p:grpSpPr>
          <p:grpSp>
            <p:nvGrpSpPr>
              <p:cNvPr id="2535" name="Google Shape;2535;p56"/>
              <p:cNvGrpSpPr/>
              <p:nvPr/>
            </p:nvGrpSpPr>
            <p:grpSpPr>
              <a:xfrm>
                <a:off x="3139766" y="765669"/>
                <a:ext cx="886380" cy="881888"/>
                <a:chOff x="3139766" y="765669"/>
                <a:chExt cx="886380" cy="881888"/>
              </a:xfrm>
            </p:grpSpPr>
            <p:sp>
              <p:nvSpPr>
                <p:cNvPr id="2536" name="Google Shape;2536;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5" name="Google Shape;2545;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0" name="Google Shape;2550;p56"/>
          <p:cNvGrpSpPr/>
          <p:nvPr/>
        </p:nvGrpSpPr>
        <p:grpSpPr>
          <a:xfrm>
            <a:off x="7679978" y="3065079"/>
            <a:ext cx="104231" cy="320340"/>
            <a:chOff x="7564426" y="3224343"/>
            <a:chExt cx="119985" cy="368801"/>
          </a:xfrm>
        </p:grpSpPr>
        <p:sp>
          <p:nvSpPr>
            <p:cNvPr id="2551" name="Google Shape;2551;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56"/>
          <p:cNvGrpSpPr/>
          <p:nvPr/>
        </p:nvGrpSpPr>
        <p:grpSpPr>
          <a:xfrm>
            <a:off x="7379466" y="3059180"/>
            <a:ext cx="189489" cy="332132"/>
            <a:chOff x="8370831" y="3202002"/>
            <a:chExt cx="218129" cy="382376"/>
          </a:xfrm>
        </p:grpSpPr>
        <p:sp>
          <p:nvSpPr>
            <p:cNvPr id="2554" name="Google Shape;2554;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56"/>
          <p:cNvGrpSpPr/>
          <p:nvPr/>
        </p:nvGrpSpPr>
        <p:grpSpPr>
          <a:xfrm>
            <a:off x="8102855" y="3470312"/>
            <a:ext cx="309429" cy="267000"/>
            <a:chOff x="6742064" y="3750480"/>
            <a:chExt cx="399315" cy="344560"/>
          </a:xfrm>
        </p:grpSpPr>
        <p:sp>
          <p:nvSpPr>
            <p:cNvPr id="2557" name="Google Shape;2557;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56"/>
          <p:cNvGrpSpPr/>
          <p:nvPr/>
        </p:nvGrpSpPr>
        <p:grpSpPr>
          <a:xfrm>
            <a:off x="7641874" y="3821360"/>
            <a:ext cx="180437" cy="281608"/>
            <a:chOff x="7248525" y="3739696"/>
            <a:chExt cx="230531" cy="359790"/>
          </a:xfrm>
        </p:grpSpPr>
        <p:sp>
          <p:nvSpPr>
            <p:cNvPr id="2560" name="Google Shape;2560;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2" name="Google Shape;2562;p56"/>
          <p:cNvGrpSpPr/>
          <p:nvPr/>
        </p:nvGrpSpPr>
        <p:grpSpPr>
          <a:xfrm>
            <a:off x="7887794" y="3464584"/>
            <a:ext cx="162896" cy="278710"/>
            <a:chOff x="7601242" y="3729267"/>
            <a:chExt cx="222566" cy="380803"/>
          </a:xfrm>
        </p:grpSpPr>
        <p:sp>
          <p:nvSpPr>
            <p:cNvPr id="2563" name="Google Shape;2563;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5" name="Google Shape;2565;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6" name="Google Shape;2566;p56"/>
          <p:cNvGrpSpPr/>
          <p:nvPr/>
        </p:nvGrpSpPr>
        <p:grpSpPr>
          <a:xfrm>
            <a:off x="7377439" y="3465724"/>
            <a:ext cx="193543" cy="275990"/>
            <a:chOff x="8304647" y="3738687"/>
            <a:chExt cx="225076" cy="320956"/>
          </a:xfrm>
        </p:grpSpPr>
        <p:sp>
          <p:nvSpPr>
            <p:cNvPr id="2567" name="Google Shape;2567;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0" name="Google Shape;2570;p56"/>
          <p:cNvGrpSpPr/>
          <p:nvPr/>
        </p:nvGrpSpPr>
        <p:grpSpPr>
          <a:xfrm>
            <a:off x="7649932" y="3465724"/>
            <a:ext cx="178492" cy="275990"/>
            <a:chOff x="8615101" y="3738687"/>
            <a:chExt cx="207573" cy="320956"/>
          </a:xfrm>
        </p:grpSpPr>
        <p:sp>
          <p:nvSpPr>
            <p:cNvPr id="2571" name="Google Shape;2571;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4" name="Google Shape;2574;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5" name="Google Shape;2575;p56"/>
          <p:cNvGrpSpPr/>
          <p:nvPr/>
        </p:nvGrpSpPr>
        <p:grpSpPr>
          <a:xfrm>
            <a:off x="7875463" y="3868385"/>
            <a:ext cx="187557" cy="187557"/>
            <a:chOff x="8565775" y="671075"/>
            <a:chExt cx="441000" cy="441000"/>
          </a:xfrm>
        </p:grpSpPr>
        <p:sp>
          <p:nvSpPr>
            <p:cNvPr id="2576" name="Google Shape;2576;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8" name="Google Shape;2578;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0" name="Google Shape;2580;p56"/>
          <p:cNvGrpSpPr/>
          <p:nvPr/>
        </p:nvGrpSpPr>
        <p:grpSpPr>
          <a:xfrm>
            <a:off x="6029935" y="2940910"/>
            <a:ext cx="587865" cy="517731"/>
            <a:chOff x="6000718" y="3070557"/>
            <a:chExt cx="587865" cy="517731"/>
          </a:xfrm>
        </p:grpSpPr>
        <p:sp>
          <p:nvSpPr>
            <p:cNvPr id="2581" name="Google Shape;2581;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1" name="Google Shape;2591;p56"/>
          <p:cNvGrpSpPr/>
          <p:nvPr/>
        </p:nvGrpSpPr>
        <p:grpSpPr>
          <a:xfrm>
            <a:off x="6044740" y="3584570"/>
            <a:ext cx="557665" cy="516387"/>
            <a:chOff x="6015523" y="3714217"/>
            <a:chExt cx="557665" cy="516387"/>
          </a:xfrm>
        </p:grpSpPr>
        <p:grpSp>
          <p:nvGrpSpPr>
            <p:cNvPr id="2592" name="Google Shape;2592;p56"/>
            <p:cNvGrpSpPr/>
            <p:nvPr/>
          </p:nvGrpSpPr>
          <p:grpSpPr>
            <a:xfrm>
              <a:off x="6036094" y="3716980"/>
              <a:ext cx="529822" cy="510480"/>
              <a:chOff x="3148311" y="-545634"/>
              <a:chExt cx="1006118" cy="969572"/>
            </a:xfrm>
          </p:grpSpPr>
          <p:sp>
            <p:nvSpPr>
              <p:cNvPr id="2593" name="Google Shape;2593;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3" name="Google Shape;2603;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56"/>
          <p:cNvGrpSpPr/>
          <p:nvPr/>
        </p:nvGrpSpPr>
        <p:grpSpPr>
          <a:xfrm>
            <a:off x="6673522" y="2943981"/>
            <a:ext cx="576302" cy="511871"/>
            <a:chOff x="6644304" y="3073628"/>
            <a:chExt cx="576302" cy="511871"/>
          </a:xfrm>
        </p:grpSpPr>
        <p:grpSp>
          <p:nvGrpSpPr>
            <p:cNvPr id="2605" name="Google Shape;2605;p56"/>
            <p:cNvGrpSpPr/>
            <p:nvPr/>
          </p:nvGrpSpPr>
          <p:grpSpPr>
            <a:xfrm>
              <a:off x="6712169" y="3073651"/>
              <a:ext cx="481611" cy="506713"/>
              <a:chOff x="1833536" y="-546641"/>
              <a:chExt cx="914567" cy="962419"/>
            </a:xfrm>
          </p:grpSpPr>
          <p:grpSp>
            <p:nvGrpSpPr>
              <p:cNvPr id="2606" name="Google Shape;2606;p56"/>
              <p:cNvGrpSpPr/>
              <p:nvPr/>
            </p:nvGrpSpPr>
            <p:grpSpPr>
              <a:xfrm>
                <a:off x="1833536" y="-524249"/>
                <a:ext cx="914567" cy="940027"/>
                <a:chOff x="1833536" y="-524249"/>
                <a:chExt cx="914567" cy="940027"/>
              </a:xfrm>
            </p:grpSpPr>
            <p:sp>
              <p:nvSpPr>
                <p:cNvPr id="2607" name="Google Shape;2607;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2" name="Google Shape;2612;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6" name="Google Shape;2616;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56"/>
          <p:cNvGrpSpPr/>
          <p:nvPr/>
        </p:nvGrpSpPr>
        <p:grpSpPr>
          <a:xfrm>
            <a:off x="5938558" y="1033351"/>
            <a:ext cx="2435960" cy="1297725"/>
            <a:chOff x="233350" y="949250"/>
            <a:chExt cx="7137300" cy="3802300"/>
          </a:xfrm>
        </p:grpSpPr>
        <p:sp>
          <p:nvSpPr>
            <p:cNvPr id="2618" name="Google Shape;2618;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56"/>
          <p:cNvGrpSpPr/>
          <p:nvPr/>
        </p:nvGrpSpPr>
        <p:grpSpPr>
          <a:xfrm>
            <a:off x="731715" y="995041"/>
            <a:ext cx="2665073" cy="1317140"/>
            <a:chOff x="793334" y="1192826"/>
            <a:chExt cx="2665073" cy="1317140"/>
          </a:xfrm>
        </p:grpSpPr>
        <p:sp>
          <p:nvSpPr>
            <p:cNvPr id="2670" name="Google Shape;2670;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56"/>
          <p:cNvGrpSpPr/>
          <p:nvPr/>
        </p:nvGrpSpPr>
        <p:grpSpPr>
          <a:xfrm>
            <a:off x="3450485" y="919691"/>
            <a:ext cx="2310381" cy="1488888"/>
            <a:chOff x="229225" y="549050"/>
            <a:chExt cx="7161750" cy="4615275"/>
          </a:xfrm>
        </p:grpSpPr>
        <p:sp>
          <p:nvSpPr>
            <p:cNvPr id="6638" name="Google Shape;6638;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56"/>
          <p:cNvGrpSpPr/>
          <p:nvPr/>
        </p:nvGrpSpPr>
        <p:grpSpPr>
          <a:xfrm>
            <a:off x="3548403" y="2849588"/>
            <a:ext cx="2310282" cy="1374222"/>
            <a:chOff x="238125" y="732525"/>
            <a:chExt cx="7130500" cy="4241425"/>
          </a:xfrm>
        </p:grpSpPr>
        <p:sp>
          <p:nvSpPr>
            <p:cNvPr id="6756" name="Google Shape;6756;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73"/>
        <p:cNvGrpSpPr/>
        <p:nvPr/>
      </p:nvGrpSpPr>
      <p:grpSpPr>
        <a:xfrm>
          <a:off x="0" y="0"/>
          <a:ext cx="0" cy="0"/>
          <a:chOff x="0" y="0"/>
          <a:chExt cx="0" cy="0"/>
        </a:xfrm>
      </p:grpSpPr>
      <p:grpSp>
        <p:nvGrpSpPr>
          <p:cNvPr id="6874" name="Google Shape;6874;p57"/>
          <p:cNvGrpSpPr/>
          <p:nvPr/>
        </p:nvGrpSpPr>
        <p:grpSpPr>
          <a:xfrm>
            <a:off x="2100560" y="3398663"/>
            <a:ext cx="1102891" cy="760337"/>
            <a:chOff x="4967783" y="2151471"/>
            <a:chExt cx="3920692" cy="2702940"/>
          </a:xfrm>
        </p:grpSpPr>
        <p:grpSp>
          <p:nvGrpSpPr>
            <p:cNvPr id="6875" name="Google Shape;6875;p57"/>
            <p:cNvGrpSpPr/>
            <p:nvPr/>
          </p:nvGrpSpPr>
          <p:grpSpPr>
            <a:xfrm>
              <a:off x="5045709" y="2252109"/>
              <a:ext cx="3761071" cy="2501708"/>
              <a:chOff x="2691784" y="1805334"/>
              <a:chExt cx="3761071" cy="2501708"/>
            </a:xfrm>
          </p:grpSpPr>
          <p:sp>
            <p:nvSpPr>
              <p:cNvPr id="6876" name="Google Shape;6876;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57"/>
            <p:cNvGrpSpPr/>
            <p:nvPr/>
          </p:nvGrpSpPr>
          <p:grpSpPr>
            <a:xfrm>
              <a:off x="4967783" y="2151471"/>
              <a:ext cx="3920692" cy="2702940"/>
              <a:chOff x="2613858" y="1704696"/>
              <a:chExt cx="3920692" cy="2702940"/>
            </a:xfrm>
          </p:grpSpPr>
          <p:sp>
            <p:nvSpPr>
              <p:cNvPr id="6884" name="Google Shape;6884;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9" name="Google Shape;6889;p57"/>
          <p:cNvGrpSpPr/>
          <p:nvPr/>
        </p:nvGrpSpPr>
        <p:grpSpPr>
          <a:xfrm>
            <a:off x="3504468" y="1286940"/>
            <a:ext cx="1561911" cy="708580"/>
            <a:chOff x="3530532" y="1496185"/>
            <a:chExt cx="1561911" cy="708580"/>
          </a:xfrm>
        </p:grpSpPr>
        <p:grpSp>
          <p:nvGrpSpPr>
            <p:cNvPr id="6890" name="Google Shape;6890;p57"/>
            <p:cNvGrpSpPr/>
            <p:nvPr/>
          </p:nvGrpSpPr>
          <p:grpSpPr>
            <a:xfrm>
              <a:off x="3720318" y="1857562"/>
              <a:ext cx="1372125" cy="54"/>
              <a:chOff x="3720318" y="1857562"/>
              <a:chExt cx="1372125" cy="54"/>
            </a:xfrm>
          </p:grpSpPr>
          <p:cxnSp>
            <p:nvCxnSpPr>
              <p:cNvPr id="6891" name="Google Shape;6891;p57"/>
              <p:cNvCxnSpPr>
                <a:endCxn id="689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893" name="Google Shape;6893;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894" name="Google Shape;6894;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895" name="Google Shape;6895;p57"/>
              <p:cNvCxnSpPr>
                <a:stCxn id="689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896" name="Google Shape;6896;p57"/>
            <p:cNvGrpSpPr/>
            <p:nvPr/>
          </p:nvGrpSpPr>
          <p:grpSpPr>
            <a:xfrm>
              <a:off x="3567462" y="1496185"/>
              <a:ext cx="286500" cy="272914"/>
              <a:chOff x="3567462" y="1496185"/>
              <a:chExt cx="286500" cy="272914"/>
            </a:xfrm>
          </p:grpSpPr>
          <p:cxnSp>
            <p:nvCxnSpPr>
              <p:cNvPr id="6897" name="Google Shape;6897;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898" name="Google Shape;6898;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9" name="Google Shape;6899;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1" name="Google Shape;6901;p57"/>
            <p:cNvGrpSpPr/>
            <p:nvPr/>
          </p:nvGrpSpPr>
          <p:grpSpPr>
            <a:xfrm>
              <a:off x="3929014" y="1960574"/>
              <a:ext cx="286500" cy="242342"/>
              <a:chOff x="3929014" y="1960574"/>
              <a:chExt cx="286500" cy="242342"/>
            </a:xfrm>
          </p:grpSpPr>
          <p:cxnSp>
            <p:nvCxnSpPr>
              <p:cNvPr id="6902" name="Google Shape;6902;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903" name="Google Shape;6903;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57"/>
            <p:cNvGrpSpPr/>
            <p:nvPr/>
          </p:nvGrpSpPr>
          <p:grpSpPr>
            <a:xfrm>
              <a:off x="4290828" y="1496185"/>
              <a:ext cx="286500" cy="272914"/>
              <a:chOff x="4290828" y="1496185"/>
              <a:chExt cx="286500" cy="272914"/>
            </a:xfrm>
          </p:grpSpPr>
          <p:cxnSp>
            <p:nvCxnSpPr>
              <p:cNvPr id="6905" name="Google Shape;6905;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06" name="Google Shape;6906;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7" name="Google Shape;6907;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8" name="Google Shape;6908;p57"/>
            <p:cNvGrpSpPr/>
            <p:nvPr/>
          </p:nvGrpSpPr>
          <p:grpSpPr>
            <a:xfrm>
              <a:off x="4657726" y="1959674"/>
              <a:ext cx="286500" cy="245092"/>
              <a:chOff x="4657726" y="1959674"/>
              <a:chExt cx="286500" cy="245092"/>
            </a:xfrm>
          </p:grpSpPr>
          <p:cxnSp>
            <p:nvCxnSpPr>
              <p:cNvPr id="6909" name="Google Shape;6909;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910" name="Google Shape;6910;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1" name="Google Shape;6911;p57"/>
          <p:cNvGrpSpPr/>
          <p:nvPr/>
        </p:nvGrpSpPr>
        <p:grpSpPr>
          <a:xfrm>
            <a:off x="3486488" y="2149036"/>
            <a:ext cx="1597032" cy="378649"/>
            <a:chOff x="3512551" y="2358282"/>
            <a:chExt cx="1597032" cy="378649"/>
          </a:xfrm>
        </p:grpSpPr>
        <p:grpSp>
          <p:nvGrpSpPr>
            <p:cNvPr id="6912" name="Google Shape;6912;p57"/>
            <p:cNvGrpSpPr/>
            <p:nvPr/>
          </p:nvGrpSpPr>
          <p:grpSpPr>
            <a:xfrm>
              <a:off x="3738198" y="2553002"/>
              <a:ext cx="1145834" cy="117"/>
              <a:chOff x="3738198" y="2553002"/>
              <a:chExt cx="1145834" cy="117"/>
            </a:xfrm>
          </p:grpSpPr>
          <p:cxnSp>
            <p:nvCxnSpPr>
              <p:cNvPr id="6913" name="Google Shape;6913;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14" name="Google Shape;6914;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15" name="Google Shape;6915;p57"/>
              <p:cNvCxnSpPr>
                <a:stCxn id="6916" idx="6"/>
                <a:endCxn id="691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918" name="Google Shape;6918;p57"/>
            <p:cNvGrpSpPr/>
            <p:nvPr/>
          </p:nvGrpSpPr>
          <p:grpSpPr>
            <a:xfrm>
              <a:off x="3969644" y="2440153"/>
              <a:ext cx="225900" cy="296779"/>
              <a:chOff x="3969644" y="2440153"/>
              <a:chExt cx="225900" cy="296779"/>
            </a:xfrm>
          </p:grpSpPr>
          <p:cxnSp>
            <p:nvCxnSpPr>
              <p:cNvPr id="6919" name="Google Shape;6919;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917" name="Google Shape;6917;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57"/>
            <p:cNvGrpSpPr/>
            <p:nvPr/>
          </p:nvGrpSpPr>
          <p:grpSpPr>
            <a:xfrm>
              <a:off x="4426818" y="2358282"/>
              <a:ext cx="225600" cy="307471"/>
              <a:chOff x="4426818" y="2358282"/>
              <a:chExt cx="225600" cy="307471"/>
            </a:xfrm>
          </p:grpSpPr>
          <p:cxnSp>
            <p:nvCxnSpPr>
              <p:cNvPr id="6922" name="Google Shape;6922;p57"/>
              <p:cNvCxnSpPr>
                <a:stCxn id="692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924" name="Google Shape;6924;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57"/>
            <p:cNvGrpSpPr/>
            <p:nvPr/>
          </p:nvGrpSpPr>
          <p:grpSpPr>
            <a:xfrm>
              <a:off x="4883984" y="2440153"/>
              <a:ext cx="225600" cy="296479"/>
              <a:chOff x="4883984" y="2440153"/>
              <a:chExt cx="225600" cy="296479"/>
            </a:xfrm>
          </p:grpSpPr>
          <p:cxnSp>
            <p:nvCxnSpPr>
              <p:cNvPr id="6926" name="Google Shape;6926;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927" name="Google Shape;6927;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57"/>
            <p:cNvGrpSpPr/>
            <p:nvPr/>
          </p:nvGrpSpPr>
          <p:grpSpPr>
            <a:xfrm>
              <a:off x="3512551" y="2358356"/>
              <a:ext cx="225647" cy="307629"/>
              <a:chOff x="2182679" y="2005014"/>
              <a:chExt cx="792300" cy="1080158"/>
            </a:xfrm>
          </p:grpSpPr>
          <p:cxnSp>
            <p:nvCxnSpPr>
              <p:cNvPr id="6930" name="Google Shape;6930;p57"/>
              <p:cNvCxnSpPr>
                <a:stCxn id="693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916" name="Google Shape;6916;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2" name="Google Shape;6932;p57"/>
          <p:cNvGrpSpPr/>
          <p:nvPr/>
        </p:nvGrpSpPr>
        <p:grpSpPr>
          <a:xfrm>
            <a:off x="6846570" y="972834"/>
            <a:ext cx="1559809" cy="722610"/>
            <a:chOff x="634175" y="2986275"/>
            <a:chExt cx="3147949" cy="1458344"/>
          </a:xfrm>
        </p:grpSpPr>
        <p:cxnSp>
          <p:nvCxnSpPr>
            <p:cNvPr id="6933" name="Google Shape;6933;p57"/>
            <p:cNvCxnSpPr>
              <a:stCxn id="6934" idx="4"/>
              <a:endCxn id="693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936" name="Google Shape;6936;p57"/>
            <p:cNvCxnSpPr>
              <a:stCxn id="6935" idx="0"/>
              <a:endCxn id="693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38" name="Google Shape;6938;p57"/>
            <p:cNvCxnSpPr>
              <a:stCxn id="6937" idx="4"/>
              <a:endCxn id="693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40" name="Google Shape;6940;p57"/>
            <p:cNvCxnSpPr>
              <a:stCxn id="6939" idx="0"/>
              <a:endCxn id="694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941" name="Google Shape;6941;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7" name="Google Shape;6937;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4" name="Google Shape;6934;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9" name="Google Shape;6939;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35" name="Google Shape;6935;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942" name="Google Shape;6942;p57"/>
          <p:cNvGrpSpPr/>
          <p:nvPr/>
        </p:nvGrpSpPr>
        <p:grpSpPr>
          <a:xfrm>
            <a:off x="3500360" y="2682741"/>
            <a:ext cx="1570719" cy="294123"/>
            <a:chOff x="998425" y="1182125"/>
            <a:chExt cx="1065400" cy="199500"/>
          </a:xfrm>
        </p:grpSpPr>
        <p:sp>
          <p:nvSpPr>
            <p:cNvPr id="6943" name="Google Shape;6943;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57"/>
          <p:cNvGrpSpPr/>
          <p:nvPr/>
        </p:nvGrpSpPr>
        <p:grpSpPr>
          <a:xfrm>
            <a:off x="6843616" y="1800228"/>
            <a:ext cx="1565716" cy="366729"/>
            <a:chOff x="1247650" y="2075423"/>
            <a:chExt cx="6648477" cy="1557238"/>
          </a:xfrm>
        </p:grpSpPr>
        <p:sp>
          <p:nvSpPr>
            <p:cNvPr id="6949" name="Google Shape;6949;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57"/>
          <p:cNvGrpSpPr/>
          <p:nvPr/>
        </p:nvGrpSpPr>
        <p:grpSpPr>
          <a:xfrm>
            <a:off x="6827928" y="2949043"/>
            <a:ext cx="1597061" cy="663440"/>
            <a:chOff x="6796238" y="3158297"/>
            <a:chExt cx="1630319" cy="677257"/>
          </a:xfrm>
        </p:grpSpPr>
        <p:cxnSp>
          <p:nvCxnSpPr>
            <p:cNvPr id="6956" name="Google Shape;6956;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57" name="Google Shape;6957;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58" name="Google Shape;6958;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959" name="Google Shape;6959;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960" name="Google Shape;6960;p57"/>
            <p:cNvGrpSpPr/>
            <p:nvPr/>
          </p:nvGrpSpPr>
          <p:grpSpPr>
            <a:xfrm>
              <a:off x="6796238" y="3311904"/>
              <a:ext cx="1630319" cy="377697"/>
              <a:chOff x="6796238" y="3311904"/>
              <a:chExt cx="1630319" cy="377697"/>
            </a:xfrm>
          </p:grpSpPr>
          <p:sp>
            <p:nvSpPr>
              <p:cNvPr id="6961" name="Google Shape;6961;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4" name="Google Shape;6964;p57"/>
          <p:cNvGrpSpPr/>
          <p:nvPr/>
        </p:nvGrpSpPr>
        <p:grpSpPr>
          <a:xfrm>
            <a:off x="5349066" y="970435"/>
            <a:ext cx="1368606" cy="1593805"/>
            <a:chOff x="1839112" y="2209163"/>
            <a:chExt cx="1918159" cy="2233784"/>
          </a:xfrm>
        </p:grpSpPr>
        <p:sp>
          <p:nvSpPr>
            <p:cNvPr id="6965" name="Google Shape;6965;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8" name="Google Shape;6968;p57"/>
            <p:cNvCxnSpPr>
              <a:stCxn id="6965" idx="6"/>
              <a:endCxn id="696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969" name="Google Shape;6969;p57"/>
            <p:cNvCxnSpPr>
              <a:stCxn id="6966" idx="4"/>
              <a:endCxn id="697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971" name="Google Shape;6971;p57"/>
            <p:cNvCxnSpPr>
              <a:stCxn id="6970" idx="6"/>
              <a:endCxn id="696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972" name="Google Shape;6972;p57"/>
            <p:cNvCxnSpPr>
              <a:stCxn id="6967" idx="4"/>
              <a:endCxn id="697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970" name="Google Shape;6970;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5" name="Google Shape;6975;p57"/>
            <p:cNvCxnSpPr>
              <a:endCxn id="697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976" name="Google Shape;6976;p57"/>
          <p:cNvGrpSpPr/>
          <p:nvPr/>
        </p:nvGrpSpPr>
        <p:grpSpPr>
          <a:xfrm>
            <a:off x="3481439" y="976671"/>
            <a:ext cx="1637968" cy="154942"/>
            <a:chOff x="238125" y="2506075"/>
            <a:chExt cx="7115411" cy="673075"/>
          </a:xfrm>
        </p:grpSpPr>
        <p:sp>
          <p:nvSpPr>
            <p:cNvPr id="6977" name="Google Shape;6977;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57"/>
          <p:cNvGrpSpPr/>
          <p:nvPr/>
        </p:nvGrpSpPr>
        <p:grpSpPr>
          <a:xfrm>
            <a:off x="720124" y="1298269"/>
            <a:ext cx="2476762" cy="91743"/>
            <a:chOff x="1464850" y="436376"/>
            <a:chExt cx="6001362" cy="222300"/>
          </a:xfrm>
        </p:grpSpPr>
        <p:sp>
          <p:nvSpPr>
            <p:cNvPr id="6983" name="Google Shape;6983;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8" name="Google Shape;6988;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989" name="Google Shape;6989;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990" name="Google Shape;6990;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991" name="Google Shape;6991;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992" name="Google Shape;6992;p57"/>
          <p:cNvGrpSpPr/>
          <p:nvPr/>
        </p:nvGrpSpPr>
        <p:grpSpPr>
          <a:xfrm>
            <a:off x="706391" y="2533734"/>
            <a:ext cx="1452710" cy="651923"/>
            <a:chOff x="803162" y="2667727"/>
            <a:chExt cx="1411906" cy="633611"/>
          </a:xfrm>
        </p:grpSpPr>
        <p:cxnSp>
          <p:nvCxnSpPr>
            <p:cNvPr id="6993" name="Google Shape;6993;p57"/>
            <p:cNvCxnSpPr>
              <a:stCxn id="6994" idx="2"/>
              <a:endCxn id="699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996" name="Google Shape;6996;p57"/>
            <p:cNvCxnSpPr>
              <a:stCxn id="6997" idx="0"/>
              <a:endCxn id="699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998" name="Google Shape;6998;p57"/>
            <p:cNvCxnSpPr>
              <a:stCxn id="6997" idx="2"/>
              <a:endCxn id="699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0" name="Google Shape;7000;p57"/>
            <p:cNvCxnSpPr>
              <a:stCxn id="7001" idx="0"/>
              <a:endCxn id="699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2" name="Google Shape;7002;p57"/>
            <p:cNvCxnSpPr>
              <a:stCxn id="6995" idx="2"/>
              <a:endCxn id="700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4" name="Google Shape;7004;p57"/>
            <p:cNvCxnSpPr>
              <a:stCxn id="7005" idx="0"/>
              <a:endCxn id="699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001" name="Google Shape;7001;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9" name="Google Shape;6999;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05" name="Google Shape;7005;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03" name="Google Shape;7003;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5" name="Google Shape;6995;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7" name="Google Shape;6997;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94" name="Google Shape;6994;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006" name="Google Shape;7006;p57"/>
          <p:cNvGrpSpPr/>
          <p:nvPr/>
        </p:nvGrpSpPr>
        <p:grpSpPr>
          <a:xfrm>
            <a:off x="706393" y="969273"/>
            <a:ext cx="2518541" cy="209309"/>
            <a:chOff x="803163" y="1111966"/>
            <a:chExt cx="2447800" cy="203430"/>
          </a:xfrm>
        </p:grpSpPr>
        <p:grpSp>
          <p:nvGrpSpPr>
            <p:cNvPr id="7007" name="Google Shape;7007;p57"/>
            <p:cNvGrpSpPr/>
            <p:nvPr/>
          </p:nvGrpSpPr>
          <p:grpSpPr>
            <a:xfrm>
              <a:off x="1958180" y="1111966"/>
              <a:ext cx="588019" cy="121396"/>
              <a:chOff x="4808316" y="2800065"/>
              <a:chExt cx="1999386" cy="412910"/>
            </a:xfrm>
          </p:grpSpPr>
          <p:sp>
            <p:nvSpPr>
              <p:cNvPr id="7008" name="Google Shape;7008;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9" name="Google Shape;7009;p57"/>
              <p:cNvGrpSpPr/>
              <p:nvPr/>
            </p:nvGrpSpPr>
            <p:grpSpPr>
              <a:xfrm>
                <a:off x="4808316" y="2800065"/>
                <a:ext cx="92400" cy="411825"/>
                <a:chOff x="845575" y="2563700"/>
                <a:chExt cx="92400" cy="411825"/>
              </a:xfrm>
            </p:grpSpPr>
            <p:cxnSp>
              <p:nvCxnSpPr>
                <p:cNvPr id="7010" name="Google Shape;7010;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11" name="Google Shape;7011;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012" name="Google Shape;7012;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013" name="Google Shape;7013;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4" name="Google Shape;7014;p57"/>
            <p:cNvGrpSpPr/>
            <p:nvPr/>
          </p:nvGrpSpPr>
          <p:grpSpPr>
            <a:xfrm>
              <a:off x="803163" y="1111974"/>
              <a:ext cx="591158" cy="121545"/>
              <a:chOff x="803163" y="1111974"/>
              <a:chExt cx="591158" cy="121545"/>
            </a:xfrm>
          </p:grpSpPr>
          <p:grpSp>
            <p:nvGrpSpPr>
              <p:cNvPr id="7015" name="Google Shape;7015;p57"/>
              <p:cNvGrpSpPr/>
              <p:nvPr/>
            </p:nvGrpSpPr>
            <p:grpSpPr>
              <a:xfrm>
                <a:off x="803163" y="1111974"/>
                <a:ext cx="27175" cy="121077"/>
                <a:chOff x="845575" y="2563700"/>
                <a:chExt cx="92400" cy="411825"/>
              </a:xfrm>
            </p:grpSpPr>
            <p:cxnSp>
              <p:nvCxnSpPr>
                <p:cNvPr id="7016" name="Google Shape;7016;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17" name="Google Shape;7017;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57"/>
            <p:cNvGrpSpPr/>
            <p:nvPr/>
          </p:nvGrpSpPr>
          <p:grpSpPr>
            <a:xfrm>
              <a:off x="1381910" y="1194219"/>
              <a:ext cx="588341" cy="121177"/>
              <a:chOff x="1381910" y="1194219"/>
              <a:chExt cx="588341" cy="121177"/>
            </a:xfrm>
          </p:grpSpPr>
          <p:grpSp>
            <p:nvGrpSpPr>
              <p:cNvPr id="7020" name="Google Shape;7020;p57"/>
              <p:cNvGrpSpPr/>
              <p:nvPr/>
            </p:nvGrpSpPr>
            <p:grpSpPr>
              <a:xfrm rot="10800000">
                <a:off x="1381910" y="1194319"/>
                <a:ext cx="27175" cy="121077"/>
                <a:chOff x="2070100" y="2563700"/>
                <a:chExt cx="92400" cy="411825"/>
              </a:xfrm>
            </p:grpSpPr>
            <p:cxnSp>
              <p:nvCxnSpPr>
                <p:cNvPr id="7021" name="Google Shape;7021;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22" name="Google Shape;7022;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57"/>
            <p:cNvGrpSpPr/>
            <p:nvPr/>
          </p:nvGrpSpPr>
          <p:grpSpPr>
            <a:xfrm>
              <a:off x="2532079" y="1194219"/>
              <a:ext cx="704927" cy="121177"/>
              <a:chOff x="2532079" y="1194219"/>
              <a:chExt cx="704927" cy="121177"/>
            </a:xfrm>
          </p:grpSpPr>
          <p:grpSp>
            <p:nvGrpSpPr>
              <p:cNvPr id="7025" name="Google Shape;7025;p57"/>
              <p:cNvGrpSpPr/>
              <p:nvPr/>
            </p:nvGrpSpPr>
            <p:grpSpPr>
              <a:xfrm rot="10800000">
                <a:off x="2532079" y="1194319"/>
                <a:ext cx="27175" cy="121077"/>
                <a:chOff x="2070100" y="2563700"/>
                <a:chExt cx="92400" cy="411825"/>
              </a:xfrm>
            </p:grpSpPr>
            <p:cxnSp>
              <p:nvCxnSpPr>
                <p:cNvPr id="7026" name="Google Shape;7026;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27" name="Google Shape;7027;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8" name="Google Shape;7028;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9" name="Google Shape;7029;p57"/>
          <p:cNvGrpSpPr/>
          <p:nvPr/>
        </p:nvGrpSpPr>
        <p:grpSpPr>
          <a:xfrm>
            <a:off x="3499403" y="3665904"/>
            <a:ext cx="1567778" cy="491677"/>
            <a:chOff x="5194708" y="3484366"/>
            <a:chExt cx="3148148" cy="987304"/>
          </a:xfrm>
        </p:grpSpPr>
        <p:grpSp>
          <p:nvGrpSpPr>
            <p:cNvPr id="7030" name="Google Shape;7030;p57"/>
            <p:cNvGrpSpPr/>
            <p:nvPr/>
          </p:nvGrpSpPr>
          <p:grpSpPr>
            <a:xfrm>
              <a:off x="7531521" y="3484366"/>
              <a:ext cx="811335" cy="987304"/>
              <a:chOff x="3379425" y="1617275"/>
              <a:chExt cx="1090650" cy="1327200"/>
            </a:xfrm>
          </p:grpSpPr>
          <p:sp>
            <p:nvSpPr>
              <p:cNvPr id="7031" name="Google Shape;7031;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57"/>
            <p:cNvGrpSpPr/>
            <p:nvPr/>
          </p:nvGrpSpPr>
          <p:grpSpPr>
            <a:xfrm>
              <a:off x="6752546" y="3484366"/>
              <a:ext cx="811428" cy="987304"/>
              <a:chOff x="2332275" y="1617275"/>
              <a:chExt cx="1090775" cy="1327200"/>
            </a:xfrm>
          </p:grpSpPr>
          <p:sp>
            <p:nvSpPr>
              <p:cNvPr id="7035" name="Google Shape;7035;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7"/>
            <p:cNvGrpSpPr/>
            <p:nvPr/>
          </p:nvGrpSpPr>
          <p:grpSpPr>
            <a:xfrm>
              <a:off x="5973664" y="3484366"/>
              <a:ext cx="811335" cy="987304"/>
              <a:chOff x="1285250" y="1617275"/>
              <a:chExt cx="1090650" cy="1327200"/>
            </a:xfrm>
          </p:grpSpPr>
          <p:sp>
            <p:nvSpPr>
              <p:cNvPr id="7039" name="Google Shape;7039;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7"/>
            <p:cNvGrpSpPr/>
            <p:nvPr/>
          </p:nvGrpSpPr>
          <p:grpSpPr>
            <a:xfrm>
              <a:off x="5194708" y="3484366"/>
              <a:ext cx="811409" cy="987304"/>
              <a:chOff x="238125" y="1617275"/>
              <a:chExt cx="1090750" cy="1327200"/>
            </a:xfrm>
          </p:grpSpPr>
          <p:sp>
            <p:nvSpPr>
              <p:cNvPr id="7043" name="Google Shape;7043;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6" name="Google Shape;7046;p57"/>
          <p:cNvGrpSpPr/>
          <p:nvPr/>
        </p:nvGrpSpPr>
        <p:grpSpPr>
          <a:xfrm>
            <a:off x="3460012" y="3146315"/>
            <a:ext cx="1616964" cy="346256"/>
            <a:chOff x="1808063" y="4294338"/>
            <a:chExt cx="3370782" cy="721817"/>
          </a:xfrm>
        </p:grpSpPr>
        <p:sp>
          <p:nvSpPr>
            <p:cNvPr id="7047" name="Google Shape;7047;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57"/>
          <p:cNvGrpSpPr/>
          <p:nvPr/>
        </p:nvGrpSpPr>
        <p:grpSpPr>
          <a:xfrm>
            <a:off x="738224" y="3432344"/>
            <a:ext cx="1295882" cy="646587"/>
            <a:chOff x="834100" y="3642869"/>
            <a:chExt cx="1259483" cy="628426"/>
          </a:xfrm>
        </p:grpSpPr>
        <p:sp>
          <p:nvSpPr>
            <p:cNvPr id="7058" name="Google Shape;7058;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3" name="Google Shape;7083;p57"/>
            <p:cNvGrpSpPr/>
            <p:nvPr/>
          </p:nvGrpSpPr>
          <p:grpSpPr>
            <a:xfrm>
              <a:off x="1360364" y="3847835"/>
              <a:ext cx="208119" cy="224359"/>
              <a:chOff x="1360769" y="3847100"/>
              <a:chExt cx="208119" cy="224359"/>
            </a:xfrm>
          </p:grpSpPr>
          <p:sp>
            <p:nvSpPr>
              <p:cNvPr id="7084" name="Google Shape;7084;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4" name="Google Shape;7104;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7"/>
          <p:cNvGrpSpPr/>
          <p:nvPr/>
        </p:nvGrpSpPr>
        <p:grpSpPr>
          <a:xfrm rot="5400000">
            <a:off x="5951337" y="3228841"/>
            <a:ext cx="164064" cy="1414916"/>
            <a:chOff x="4428249" y="1369375"/>
            <a:chExt cx="36905" cy="429569"/>
          </a:xfrm>
        </p:grpSpPr>
        <p:sp>
          <p:nvSpPr>
            <p:cNvPr id="7119" name="Google Shape;7119;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57"/>
          <p:cNvGrpSpPr/>
          <p:nvPr/>
        </p:nvGrpSpPr>
        <p:grpSpPr>
          <a:xfrm rot="10800000" flipH="1">
            <a:off x="5323766" y="2817385"/>
            <a:ext cx="1419207" cy="24808"/>
            <a:chOff x="219558" y="4738465"/>
            <a:chExt cx="5852400" cy="102300"/>
          </a:xfrm>
        </p:grpSpPr>
        <p:cxnSp>
          <p:nvCxnSpPr>
            <p:cNvPr id="7152" name="Google Shape;7152;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153" name="Google Shape;7153;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57"/>
          <p:cNvGrpSpPr/>
          <p:nvPr/>
        </p:nvGrpSpPr>
        <p:grpSpPr>
          <a:xfrm>
            <a:off x="5335084" y="3190448"/>
            <a:ext cx="1396570" cy="385016"/>
            <a:chOff x="5286284" y="2966544"/>
            <a:chExt cx="1396570" cy="385016"/>
          </a:xfrm>
        </p:grpSpPr>
        <p:cxnSp>
          <p:nvCxnSpPr>
            <p:cNvPr id="7159" name="Google Shape;7159;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160" name="Google Shape;7160;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161" name="Google Shape;7161;p57"/>
            <p:cNvGrpSpPr/>
            <p:nvPr/>
          </p:nvGrpSpPr>
          <p:grpSpPr>
            <a:xfrm>
              <a:off x="5287688" y="3173364"/>
              <a:ext cx="1395166" cy="74100"/>
              <a:chOff x="5287688" y="3173364"/>
              <a:chExt cx="1395166" cy="74100"/>
            </a:xfrm>
          </p:grpSpPr>
          <p:cxnSp>
            <p:nvCxnSpPr>
              <p:cNvPr id="7162" name="Google Shape;7162;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163" name="Google Shape;7163;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164" name="Google Shape;7164;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5" name="Google Shape;7165;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6" name="Google Shape;7166;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7" name="Google Shape;7167;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8" name="Google Shape;7168;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69" name="Google Shape;7169;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170" name="Google Shape;7170;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171" name="Google Shape;7171;p57"/>
          <p:cNvGrpSpPr/>
          <p:nvPr/>
        </p:nvGrpSpPr>
        <p:grpSpPr>
          <a:xfrm>
            <a:off x="2021150" y="1609224"/>
            <a:ext cx="1182276" cy="662027"/>
            <a:chOff x="2029517" y="1732295"/>
            <a:chExt cx="1149068" cy="643432"/>
          </a:xfrm>
        </p:grpSpPr>
        <p:grpSp>
          <p:nvGrpSpPr>
            <p:cNvPr id="7172" name="Google Shape;7172;p57"/>
            <p:cNvGrpSpPr/>
            <p:nvPr/>
          </p:nvGrpSpPr>
          <p:grpSpPr>
            <a:xfrm>
              <a:off x="2708660" y="1746937"/>
              <a:ext cx="455427" cy="244429"/>
              <a:chOff x="2700693" y="1746937"/>
              <a:chExt cx="455427" cy="244429"/>
            </a:xfrm>
          </p:grpSpPr>
          <p:grpSp>
            <p:nvGrpSpPr>
              <p:cNvPr id="7173" name="Google Shape;7173;p57"/>
              <p:cNvGrpSpPr/>
              <p:nvPr/>
            </p:nvGrpSpPr>
            <p:grpSpPr>
              <a:xfrm>
                <a:off x="2905682" y="1782817"/>
                <a:ext cx="250438" cy="208549"/>
                <a:chOff x="2905682" y="1782817"/>
                <a:chExt cx="250438" cy="208549"/>
              </a:xfrm>
            </p:grpSpPr>
            <p:cxnSp>
              <p:nvCxnSpPr>
                <p:cNvPr id="7174" name="Google Shape;7174;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75" name="Google Shape;7175;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57"/>
              <p:cNvGrpSpPr/>
              <p:nvPr/>
            </p:nvGrpSpPr>
            <p:grpSpPr>
              <a:xfrm>
                <a:off x="2700693" y="1746937"/>
                <a:ext cx="449967" cy="72374"/>
                <a:chOff x="2700693" y="1746937"/>
                <a:chExt cx="449967" cy="72374"/>
              </a:xfrm>
            </p:grpSpPr>
            <p:cxnSp>
              <p:nvCxnSpPr>
                <p:cNvPr id="7177" name="Google Shape;7177;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78" name="Google Shape;7178;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9" name="Google Shape;7179;p57"/>
            <p:cNvGrpSpPr/>
            <p:nvPr/>
          </p:nvGrpSpPr>
          <p:grpSpPr>
            <a:xfrm>
              <a:off x="2029517" y="1732295"/>
              <a:ext cx="1149068" cy="643432"/>
              <a:chOff x="2029517" y="1732295"/>
              <a:chExt cx="1149068" cy="643432"/>
            </a:xfrm>
          </p:grpSpPr>
          <p:grpSp>
            <p:nvGrpSpPr>
              <p:cNvPr id="7180" name="Google Shape;7180;p57"/>
              <p:cNvGrpSpPr/>
              <p:nvPr/>
            </p:nvGrpSpPr>
            <p:grpSpPr>
              <a:xfrm>
                <a:off x="2703618" y="2103152"/>
                <a:ext cx="474966" cy="260017"/>
                <a:chOff x="2703618" y="2103152"/>
                <a:chExt cx="474966" cy="260017"/>
              </a:xfrm>
            </p:grpSpPr>
            <p:grpSp>
              <p:nvGrpSpPr>
                <p:cNvPr id="7181" name="Google Shape;7181;p57"/>
                <p:cNvGrpSpPr/>
                <p:nvPr/>
              </p:nvGrpSpPr>
              <p:grpSpPr>
                <a:xfrm>
                  <a:off x="2703618" y="2290640"/>
                  <a:ext cx="450291" cy="72529"/>
                  <a:chOff x="2703618" y="2290640"/>
                  <a:chExt cx="450291" cy="72529"/>
                </a:xfrm>
              </p:grpSpPr>
              <p:cxnSp>
                <p:nvCxnSpPr>
                  <p:cNvPr id="7182" name="Google Shape;7182;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83" name="Google Shape;7183;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57"/>
                <p:cNvGrpSpPr/>
                <p:nvPr/>
              </p:nvGrpSpPr>
              <p:grpSpPr>
                <a:xfrm>
                  <a:off x="2908607" y="2103152"/>
                  <a:ext cx="269977" cy="223538"/>
                  <a:chOff x="2908607" y="2103152"/>
                  <a:chExt cx="269977" cy="223538"/>
                </a:xfrm>
              </p:grpSpPr>
              <p:cxnSp>
                <p:nvCxnSpPr>
                  <p:cNvPr id="7185" name="Google Shape;7185;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86" name="Google Shape;7186;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7" name="Google Shape;7187;p57"/>
              <p:cNvGrpSpPr/>
              <p:nvPr/>
            </p:nvGrpSpPr>
            <p:grpSpPr>
              <a:xfrm>
                <a:off x="2029517" y="1732295"/>
                <a:ext cx="685827" cy="643432"/>
                <a:chOff x="2029517" y="1732295"/>
                <a:chExt cx="685827" cy="643432"/>
              </a:xfrm>
            </p:grpSpPr>
            <p:sp>
              <p:nvSpPr>
                <p:cNvPr id="7188" name="Google Shape;7188;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9" name="Google Shape;7189;p57"/>
                <p:cNvGrpSpPr/>
                <p:nvPr/>
              </p:nvGrpSpPr>
              <p:grpSpPr>
                <a:xfrm>
                  <a:off x="2158948" y="1732295"/>
                  <a:ext cx="556396" cy="333108"/>
                  <a:chOff x="2158948" y="1732295"/>
                  <a:chExt cx="556396" cy="333108"/>
                </a:xfrm>
              </p:grpSpPr>
              <p:cxnSp>
                <p:nvCxnSpPr>
                  <p:cNvPr id="7190" name="Google Shape;7190;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191" name="Google Shape;7191;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57"/>
                <p:cNvGrpSpPr/>
                <p:nvPr/>
              </p:nvGrpSpPr>
              <p:grpSpPr>
                <a:xfrm>
                  <a:off x="2159908" y="2065057"/>
                  <a:ext cx="550884" cy="310670"/>
                  <a:chOff x="2159908" y="2065057"/>
                  <a:chExt cx="550884" cy="310670"/>
                </a:xfrm>
              </p:grpSpPr>
              <p:cxnSp>
                <p:nvCxnSpPr>
                  <p:cNvPr id="7193" name="Google Shape;7193;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194" name="Google Shape;7194;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195" name="Google Shape;7195;p57"/>
          <p:cNvGrpSpPr/>
          <p:nvPr/>
        </p:nvGrpSpPr>
        <p:grpSpPr>
          <a:xfrm>
            <a:off x="706399" y="1556837"/>
            <a:ext cx="962651" cy="810058"/>
            <a:chOff x="732462" y="1766083"/>
            <a:chExt cx="962651" cy="810058"/>
          </a:xfrm>
        </p:grpSpPr>
        <p:grpSp>
          <p:nvGrpSpPr>
            <p:cNvPr id="7196" name="Google Shape;7196;p57"/>
            <p:cNvGrpSpPr/>
            <p:nvPr/>
          </p:nvGrpSpPr>
          <p:grpSpPr>
            <a:xfrm>
              <a:off x="732462" y="1908333"/>
              <a:ext cx="339369" cy="524756"/>
              <a:chOff x="844912" y="1819635"/>
              <a:chExt cx="329836" cy="510016"/>
            </a:xfrm>
          </p:grpSpPr>
          <p:sp>
            <p:nvSpPr>
              <p:cNvPr id="7197" name="Google Shape;7197;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57"/>
            <p:cNvGrpSpPr/>
            <p:nvPr/>
          </p:nvGrpSpPr>
          <p:grpSpPr>
            <a:xfrm>
              <a:off x="1184858" y="2256650"/>
              <a:ext cx="510255" cy="319491"/>
              <a:chOff x="1284601" y="2158168"/>
              <a:chExt cx="495923" cy="310517"/>
            </a:xfrm>
          </p:grpSpPr>
          <p:sp>
            <p:nvSpPr>
              <p:cNvPr id="7204" name="Google Shape;7204;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5" name="Google Shape;7205;p57"/>
              <p:cNvGrpSpPr/>
              <p:nvPr/>
            </p:nvGrpSpPr>
            <p:grpSpPr>
              <a:xfrm>
                <a:off x="1507666" y="2158168"/>
                <a:ext cx="272858" cy="310517"/>
                <a:chOff x="1507666" y="2158168"/>
                <a:chExt cx="272858" cy="310517"/>
              </a:xfrm>
            </p:grpSpPr>
            <p:grpSp>
              <p:nvGrpSpPr>
                <p:cNvPr id="7206" name="Google Shape;7206;p57"/>
                <p:cNvGrpSpPr/>
                <p:nvPr/>
              </p:nvGrpSpPr>
              <p:grpSpPr>
                <a:xfrm>
                  <a:off x="1507666" y="2176104"/>
                  <a:ext cx="166395" cy="273149"/>
                  <a:chOff x="1507666" y="2176104"/>
                  <a:chExt cx="166395" cy="273149"/>
                </a:xfrm>
              </p:grpSpPr>
              <p:sp>
                <p:nvSpPr>
                  <p:cNvPr id="7207" name="Google Shape;7207;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6" name="Google Shape;7216;p57"/>
            <p:cNvGrpSpPr/>
            <p:nvPr/>
          </p:nvGrpSpPr>
          <p:grpSpPr>
            <a:xfrm>
              <a:off x="1184858" y="1766083"/>
              <a:ext cx="510255" cy="319491"/>
              <a:chOff x="1284601" y="1681380"/>
              <a:chExt cx="495923" cy="310517"/>
            </a:xfrm>
          </p:grpSpPr>
          <p:sp>
            <p:nvSpPr>
              <p:cNvPr id="7217" name="Google Shape;7217;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8" name="Google Shape;7218;p57"/>
              <p:cNvGrpSpPr/>
              <p:nvPr/>
            </p:nvGrpSpPr>
            <p:grpSpPr>
              <a:xfrm>
                <a:off x="1507666" y="1681380"/>
                <a:ext cx="272858" cy="310517"/>
                <a:chOff x="1507666" y="1681380"/>
                <a:chExt cx="272858" cy="310517"/>
              </a:xfrm>
            </p:grpSpPr>
            <p:grpSp>
              <p:nvGrpSpPr>
                <p:cNvPr id="7219" name="Google Shape;7219;p57"/>
                <p:cNvGrpSpPr/>
                <p:nvPr/>
              </p:nvGrpSpPr>
              <p:grpSpPr>
                <a:xfrm>
                  <a:off x="1507666" y="1700120"/>
                  <a:ext cx="166395" cy="272984"/>
                  <a:chOff x="1507666" y="1700120"/>
                  <a:chExt cx="166395" cy="272984"/>
                </a:xfrm>
              </p:grpSpPr>
              <p:sp>
                <p:nvSpPr>
                  <p:cNvPr id="7220" name="Google Shape;7220;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7" name="Google Shape;7227;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29" name="Google Shape;7229;p57"/>
          <p:cNvGrpSpPr/>
          <p:nvPr/>
        </p:nvGrpSpPr>
        <p:grpSpPr>
          <a:xfrm>
            <a:off x="6815339" y="2324267"/>
            <a:ext cx="1622269" cy="552443"/>
            <a:chOff x="6894650" y="2574740"/>
            <a:chExt cx="1445100" cy="492111"/>
          </a:xfrm>
        </p:grpSpPr>
        <p:sp>
          <p:nvSpPr>
            <p:cNvPr id="7230" name="Google Shape;7230;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35" name="Google Shape;7235;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236" name="Google Shape;7236;p57"/>
          <p:cNvGrpSpPr/>
          <p:nvPr/>
        </p:nvGrpSpPr>
        <p:grpSpPr>
          <a:xfrm>
            <a:off x="6834882" y="3698522"/>
            <a:ext cx="1583206" cy="475705"/>
            <a:chOff x="6953919" y="3907920"/>
            <a:chExt cx="1377300" cy="475705"/>
          </a:xfrm>
        </p:grpSpPr>
        <p:cxnSp>
          <p:nvCxnSpPr>
            <p:cNvPr id="7237" name="Google Shape;7237;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38" name="Google Shape;7238;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239" name="Google Shape;7239;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40" name="Google Shape;7240;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241" name="Google Shape;7241;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242" name="Google Shape;7242;p57"/>
          <p:cNvGrpSpPr/>
          <p:nvPr/>
        </p:nvGrpSpPr>
        <p:grpSpPr>
          <a:xfrm>
            <a:off x="2338470" y="2459668"/>
            <a:ext cx="836286" cy="824529"/>
            <a:chOff x="2389399" y="2595741"/>
            <a:chExt cx="812796" cy="801369"/>
          </a:xfrm>
        </p:grpSpPr>
        <p:grpSp>
          <p:nvGrpSpPr>
            <p:cNvPr id="7243" name="Google Shape;7243;p57"/>
            <p:cNvGrpSpPr/>
            <p:nvPr/>
          </p:nvGrpSpPr>
          <p:grpSpPr>
            <a:xfrm>
              <a:off x="2492145" y="2881565"/>
              <a:ext cx="607300" cy="229751"/>
              <a:chOff x="2492145" y="2881565"/>
              <a:chExt cx="607300" cy="229751"/>
            </a:xfrm>
          </p:grpSpPr>
          <p:sp>
            <p:nvSpPr>
              <p:cNvPr id="7244" name="Google Shape;7244;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57"/>
            <p:cNvGrpSpPr/>
            <p:nvPr/>
          </p:nvGrpSpPr>
          <p:grpSpPr>
            <a:xfrm>
              <a:off x="2389399" y="2595741"/>
              <a:ext cx="812796" cy="296825"/>
              <a:chOff x="2389399" y="2595741"/>
              <a:chExt cx="812796" cy="296825"/>
            </a:xfrm>
          </p:grpSpPr>
          <p:grpSp>
            <p:nvGrpSpPr>
              <p:cNvPr id="7248" name="Google Shape;7248;p57"/>
              <p:cNvGrpSpPr/>
              <p:nvPr/>
            </p:nvGrpSpPr>
            <p:grpSpPr>
              <a:xfrm>
                <a:off x="2389399" y="2595741"/>
                <a:ext cx="363638" cy="296825"/>
                <a:chOff x="2389399" y="2595741"/>
                <a:chExt cx="363638" cy="296825"/>
              </a:xfrm>
            </p:grpSpPr>
            <p:grpSp>
              <p:nvGrpSpPr>
                <p:cNvPr id="7249" name="Google Shape;7249;p57"/>
                <p:cNvGrpSpPr/>
                <p:nvPr/>
              </p:nvGrpSpPr>
              <p:grpSpPr>
                <a:xfrm>
                  <a:off x="2493852" y="2794333"/>
                  <a:ext cx="259185" cy="98232"/>
                  <a:chOff x="2493852" y="2794333"/>
                  <a:chExt cx="259185" cy="98232"/>
                </a:xfrm>
              </p:grpSpPr>
              <p:sp>
                <p:nvSpPr>
                  <p:cNvPr id="7250" name="Google Shape;7250;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57"/>
                <p:cNvGrpSpPr/>
                <p:nvPr/>
              </p:nvGrpSpPr>
              <p:grpSpPr>
                <a:xfrm>
                  <a:off x="2389399" y="2595741"/>
                  <a:ext cx="224343" cy="182054"/>
                  <a:chOff x="2389399" y="2595741"/>
                  <a:chExt cx="224343" cy="182054"/>
                </a:xfrm>
              </p:grpSpPr>
              <p:sp>
                <p:nvSpPr>
                  <p:cNvPr id="7254" name="Google Shape;7254;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6" name="Google Shape;7256;p57"/>
              <p:cNvGrpSpPr/>
              <p:nvPr/>
            </p:nvGrpSpPr>
            <p:grpSpPr>
              <a:xfrm>
                <a:off x="2683630" y="2595741"/>
                <a:ext cx="224334" cy="296825"/>
                <a:chOff x="2683630" y="2595741"/>
                <a:chExt cx="224334" cy="296825"/>
              </a:xfrm>
            </p:grpSpPr>
            <p:grpSp>
              <p:nvGrpSpPr>
                <p:cNvPr id="7257" name="Google Shape;7257;p57"/>
                <p:cNvGrpSpPr/>
                <p:nvPr/>
              </p:nvGrpSpPr>
              <p:grpSpPr>
                <a:xfrm>
                  <a:off x="2788083" y="2794333"/>
                  <a:ext cx="15356" cy="98232"/>
                  <a:chOff x="2788083" y="2794333"/>
                  <a:chExt cx="15356" cy="98232"/>
                </a:xfrm>
              </p:grpSpPr>
              <p:sp>
                <p:nvSpPr>
                  <p:cNvPr id="7258" name="Google Shape;7258;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57"/>
                <p:cNvGrpSpPr/>
                <p:nvPr/>
              </p:nvGrpSpPr>
              <p:grpSpPr>
                <a:xfrm>
                  <a:off x="2683630" y="2595741"/>
                  <a:ext cx="224334" cy="182054"/>
                  <a:chOff x="2683630" y="2595741"/>
                  <a:chExt cx="224334" cy="182054"/>
                </a:xfrm>
              </p:grpSpPr>
              <p:sp>
                <p:nvSpPr>
                  <p:cNvPr id="7262" name="Google Shape;7262;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64" name="Google Shape;7264;p57"/>
              <p:cNvGrpSpPr/>
              <p:nvPr/>
            </p:nvGrpSpPr>
            <p:grpSpPr>
              <a:xfrm>
                <a:off x="2838475" y="2595741"/>
                <a:ext cx="363719" cy="296825"/>
                <a:chOff x="2838475" y="2595741"/>
                <a:chExt cx="363719" cy="296825"/>
              </a:xfrm>
            </p:grpSpPr>
            <p:grpSp>
              <p:nvGrpSpPr>
                <p:cNvPr id="7265" name="Google Shape;7265;p57"/>
                <p:cNvGrpSpPr/>
                <p:nvPr/>
              </p:nvGrpSpPr>
              <p:grpSpPr>
                <a:xfrm>
                  <a:off x="2838475" y="2794333"/>
                  <a:ext cx="259185" cy="98232"/>
                  <a:chOff x="2838475" y="2794333"/>
                  <a:chExt cx="259185" cy="98232"/>
                </a:xfrm>
              </p:grpSpPr>
              <p:sp>
                <p:nvSpPr>
                  <p:cNvPr id="7266" name="Google Shape;7266;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57"/>
                <p:cNvGrpSpPr/>
                <p:nvPr/>
              </p:nvGrpSpPr>
              <p:grpSpPr>
                <a:xfrm>
                  <a:off x="2977852" y="2595741"/>
                  <a:ext cx="224343" cy="182054"/>
                  <a:chOff x="2977852" y="2595741"/>
                  <a:chExt cx="224343" cy="182054"/>
                </a:xfrm>
              </p:grpSpPr>
              <p:sp>
                <p:nvSpPr>
                  <p:cNvPr id="7270" name="Google Shape;7270;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72" name="Google Shape;7272;p57"/>
            <p:cNvGrpSpPr/>
            <p:nvPr/>
          </p:nvGrpSpPr>
          <p:grpSpPr>
            <a:xfrm>
              <a:off x="2389399" y="3100241"/>
              <a:ext cx="812796" cy="296869"/>
              <a:chOff x="2389399" y="3100241"/>
              <a:chExt cx="812796" cy="296869"/>
            </a:xfrm>
          </p:grpSpPr>
          <p:grpSp>
            <p:nvGrpSpPr>
              <p:cNvPr id="7273" name="Google Shape;7273;p57"/>
              <p:cNvGrpSpPr/>
              <p:nvPr/>
            </p:nvGrpSpPr>
            <p:grpSpPr>
              <a:xfrm>
                <a:off x="2683630" y="3100241"/>
                <a:ext cx="224334" cy="296869"/>
                <a:chOff x="2683630" y="3100241"/>
                <a:chExt cx="224334" cy="296869"/>
              </a:xfrm>
            </p:grpSpPr>
            <p:grpSp>
              <p:nvGrpSpPr>
                <p:cNvPr id="7274" name="Google Shape;7274;p57"/>
                <p:cNvGrpSpPr/>
                <p:nvPr/>
              </p:nvGrpSpPr>
              <p:grpSpPr>
                <a:xfrm>
                  <a:off x="2788083" y="3100241"/>
                  <a:ext cx="15356" cy="98237"/>
                  <a:chOff x="2788083" y="3100241"/>
                  <a:chExt cx="15356" cy="98237"/>
                </a:xfrm>
              </p:grpSpPr>
              <p:sp>
                <p:nvSpPr>
                  <p:cNvPr id="7275" name="Google Shape;7275;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57"/>
                <p:cNvGrpSpPr/>
                <p:nvPr/>
              </p:nvGrpSpPr>
              <p:grpSpPr>
                <a:xfrm>
                  <a:off x="2683630" y="3215065"/>
                  <a:ext cx="224334" cy="182045"/>
                  <a:chOff x="2683630" y="3215065"/>
                  <a:chExt cx="224334" cy="182045"/>
                </a:xfrm>
              </p:grpSpPr>
              <p:sp>
                <p:nvSpPr>
                  <p:cNvPr id="7279" name="Google Shape;7279;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1" name="Google Shape;7281;p57"/>
              <p:cNvGrpSpPr/>
              <p:nvPr/>
            </p:nvGrpSpPr>
            <p:grpSpPr>
              <a:xfrm>
                <a:off x="2389399" y="3100241"/>
                <a:ext cx="363638" cy="296869"/>
                <a:chOff x="2389399" y="3100241"/>
                <a:chExt cx="363638" cy="296869"/>
              </a:xfrm>
            </p:grpSpPr>
            <p:grpSp>
              <p:nvGrpSpPr>
                <p:cNvPr id="7282" name="Google Shape;7282;p57"/>
                <p:cNvGrpSpPr/>
                <p:nvPr/>
              </p:nvGrpSpPr>
              <p:grpSpPr>
                <a:xfrm>
                  <a:off x="2493852" y="3100241"/>
                  <a:ext cx="259185" cy="98237"/>
                  <a:chOff x="2493852" y="3100241"/>
                  <a:chExt cx="259185" cy="98237"/>
                </a:xfrm>
              </p:grpSpPr>
              <p:sp>
                <p:nvSpPr>
                  <p:cNvPr id="7283" name="Google Shape;7283;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57"/>
                <p:cNvGrpSpPr/>
                <p:nvPr/>
              </p:nvGrpSpPr>
              <p:grpSpPr>
                <a:xfrm>
                  <a:off x="2389399" y="3215065"/>
                  <a:ext cx="224343" cy="182045"/>
                  <a:chOff x="2389399" y="3215065"/>
                  <a:chExt cx="224343" cy="182045"/>
                </a:xfrm>
              </p:grpSpPr>
              <p:sp>
                <p:nvSpPr>
                  <p:cNvPr id="7287" name="Google Shape;7287;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9" name="Google Shape;7289;p57"/>
              <p:cNvGrpSpPr/>
              <p:nvPr/>
            </p:nvGrpSpPr>
            <p:grpSpPr>
              <a:xfrm>
                <a:off x="2838475" y="3100241"/>
                <a:ext cx="363719" cy="296869"/>
                <a:chOff x="2838475" y="3100241"/>
                <a:chExt cx="363719" cy="296869"/>
              </a:xfrm>
            </p:grpSpPr>
            <p:grpSp>
              <p:nvGrpSpPr>
                <p:cNvPr id="7290" name="Google Shape;7290;p57"/>
                <p:cNvGrpSpPr/>
                <p:nvPr/>
              </p:nvGrpSpPr>
              <p:grpSpPr>
                <a:xfrm>
                  <a:off x="2838475" y="3100241"/>
                  <a:ext cx="259185" cy="98237"/>
                  <a:chOff x="2838475" y="3100241"/>
                  <a:chExt cx="259185" cy="98237"/>
                </a:xfrm>
              </p:grpSpPr>
              <p:sp>
                <p:nvSpPr>
                  <p:cNvPr id="7291" name="Google Shape;7291;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57"/>
                <p:cNvGrpSpPr/>
                <p:nvPr/>
              </p:nvGrpSpPr>
              <p:grpSpPr>
                <a:xfrm>
                  <a:off x="2977852" y="3215065"/>
                  <a:ext cx="224343" cy="182045"/>
                  <a:chOff x="2977852" y="3215065"/>
                  <a:chExt cx="224343" cy="182045"/>
                </a:xfrm>
              </p:grpSpPr>
              <p:sp>
                <p:nvSpPr>
                  <p:cNvPr id="7295" name="Google Shape;7295;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300"/>
        <p:cNvGrpSpPr/>
        <p:nvPr/>
      </p:nvGrpSpPr>
      <p:grpSpPr>
        <a:xfrm>
          <a:off x="0" y="0"/>
          <a:ext cx="0" cy="0"/>
          <a:chOff x="0" y="0"/>
          <a:chExt cx="0" cy="0"/>
        </a:xfrm>
      </p:grpSpPr>
      <p:grpSp>
        <p:nvGrpSpPr>
          <p:cNvPr id="7301" name="Google Shape;7301;p58"/>
          <p:cNvGrpSpPr/>
          <p:nvPr/>
        </p:nvGrpSpPr>
        <p:grpSpPr>
          <a:xfrm>
            <a:off x="702088" y="3155922"/>
            <a:ext cx="2390414" cy="1024800"/>
            <a:chOff x="728925" y="3296613"/>
            <a:chExt cx="2390414" cy="1024800"/>
          </a:xfrm>
        </p:grpSpPr>
        <p:grpSp>
          <p:nvGrpSpPr>
            <p:cNvPr id="7302" name="Google Shape;7302;p58"/>
            <p:cNvGrpSpPr/>
            <p:nvPr/>
          </p:nvGrpSpPr>
          <p:grpSpPr>
            <a:xfrm>
              <a:off x="728925" y="3619800"/>
              <a:ext cx="2390414" cy="500893"/>
              <a:chOff x="728925" y="3619800"/>
              <a:chExt cx="2390414" cy="500893"/>
            </a:xfrm>
          </p:grpSpPr>
          <p:sp>
            <p:nvSpPr>
              <p:cNvPr id="7303" name="Google Shape;7303;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4" name="Google Shape;7304;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05" name="Google Shape;7305;p58"/>
            <p:cNvGrpSpPr/>
            <p:nvPr/>
          </p:nvGrpSpPr>
          <p:grpSpPr>
            <a:xfrm>
              <a:off x="1348050" y="3296613"/>
              <a:ext cx="1706152" cy="1024800"/>
              <a:chOff x="1348050" y="3296613"/>
              <a:chExt cx="1706152" cy="1024800"/>
            </a:xfrm>
          </p:grpSpPr>
          <p:sp>
            <p:nvSpPr>
              <p:cNvPr id="7306" name="Google Shape;7306;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7" name="Google Shape;7307;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8" name="Google Shape;7308;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09" name="Google Shape;7309;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0" name="Google Shape;7310;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11" name="Google Shape;7311;p58"/>
            <p:cNvGrpSpPr/>
            <p:nvPr/>
          </p:nvGrpSpPr>
          <p:grpSpPr>
            <a:xfrm>
              <a:off x="1455707" y="3654858"/>
              <a:ext cx="1491150" cy="417657"/>
              <a:chOff x="1455707" y="3654858"/>
              <a:chExt cx="1491150" cy="417657"/>
            </a:xfrm>
          </p:grpSpPr>
          <p:sp>
            <p:nvSpPr>
              <p:cNvPr id="7312" name="Google Shape;7312;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332" name="Google Shape;7332;p58"/>
          <p:cNvGraphicFramePr/>
          <p:nvPr/>
        </p:nvGraphicFramePr>
        <p:xfrm>
          <a:off x="5937787" y="2153834"/>
          <a:ext cx="2504100" cy="864780"/>
        </p:xfrm>
        <a:graphic>
          <a:graphicData uri="http://schemas.openxmlformats.org/drawingml/2006/table">
            <a:tbl>
              <a:tblPr>
                <a:noFill/>
                <a:tableStyleId>{EA2DB825-3765-4119-8AAE-AA9EF05FCD05}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333" name="Google Shape;7333;p58"/>
          <p:cNvGrpSpPr/>
          <p:nvPr/>
        </p:nvGrpSpPr>
        <p:grpSpPr>
          <a:xfrm>
            <a:off x="710464" y="981599"/>
            <a:ext cx="2396505" cy="976502"/>
            <a:chOff x="749309" y="1112739"/>
            <a:chExt cx="2371603" cy="976502"/>
          </a:xfrm>
        </p:grpSpPr>
        <p:grpSp>
          <p:nvGrpSpPr>
            <p:cNvPr id="7334" name="Google Shape;7334;p58"/>
            <p:cNvGrpSpPr/>
            <p:nvPr/>
          </p:nvGrpSpPr>
          <p:grpSpPr>
            <a:xfrm>
              <a:off x="1092126" y="1112739"/>
              <a:ext cx="2028786" cy="975464"/>
              <a:chOff x="1092126" y="1112739"/>
              <a:chExt cx="2028786" cy="975464"/>
            </a:xfrm>
          </p:grpSpPr>
          <p:sp>
            <p:nvSpPr>
              <p:cNvPr id="7335" name="Google Shape;7335;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58"/>
            <p:cNvGrpSpPr/>
            <p:nvPr/>
          </p:nvGrpSpPr>
          <p:grpSpPr>
            <a:xfrm>
              <a:off x="749309" y="1112739"/>
              <a:ext cx="314700" cy="975464"/>
              <a:chOff x="749309" y="1112739"/>
              <a:chExt cx="314700" cy="975464"/>
            </a:xfrm>
          </p:grpSpPr>
          <p:sp>
            <p:nvSpPr>
              <p:cNvPr id="7360" name="Google Shape;7360;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368" name="Google Shape;7368;p58"/>
          <p:cNvGraphicFramePr/>
          <p:nvPr/>
        </p:nvGraphicFramePr>
        <p:xfrm>
          <a:off x="5937812" y="981584"/>
          <a:ext cx="2504100" cy="976500"/>
        </p:xfrm>
        <a:graphic>
          <a:graphicData uri="http://schemas.openxmlformats.org/drawingml/2006/table">
            <a:tbl>
              <a:tblPr>
                <a:noFill/>
                <a:tableStyleId>{EA2DB825-3765-4119-8AAE-AA9EF05FCD05}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369" name="Google Shape;7369;p58"/>
          <p:cNvGraphicFramePr/>
          <p:nvPr/>
        </p:nvGraphicFramePr>
        <p:xfrm>
          <a:off x="3358675" y="2153834"/>
          <a:ext cx="2363400" cy="868575"/>
        </p:xfrm>
        <a:graphic>
          <a:graphicData uri="http://schemas.openxmlformats.org/drawingml/2006/table">
            <a:tbl>
              <a:tblPr>
                <a:noFill/>
                <a:tableStyleId>{EA2DB825-3765-4119-8AAE-AA9EF05FCD05}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370" name="Google Shape;7370;p58"/>
          <p:cNvGrpSpPr/>
          <p:nvPr/>
        </p:nvGrpSpPr>
        <p:grpSpPr>
          <a:xfrm>
            <a:off x="3360661" y="3144795"/>
            <a:ext cx="2363377" cy="1047062"/>
            <a:chOff x="3358399" y="3285485"/>
            <a:chExt cx="2363377" cy="1047062"/>
          </a:xfrm>
        </p:grpSpPr>
        <p:grpSp>
          <p:nvGrpSpPr>
            <p:cNvPr id="7371" name="Google Shape;7371;p58"/>
            <p:cNvGrpSpPr/>
            <p:nvPr/>
          </p:nvGrpSpPr>
          <p:grpSpPr>
            <a:xfrm>
              <a:off x="3358412" y="3285485"/>
              <a:ext cx="2363244" cy="139500"/>
              <a:chOff x="3358412" y="3285485"/>
              <a:chExt cx="2363244" cy="139500"/>
            </a:xfrm>
          </p:grpSpPr>
          <p:sp>
            <p:nvSpPr>
              <p:cNvPr id="7372" name="Google Shape;7372;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58"/>
            <p:cNvGrpSpPr/>
            <p:nvPr/>
          </p:nvGrpSpPr>
          <p:grpSpPr>
            <a:xfrm>
              <a:off x="3358412" y="3466996"/>
              <a:ext cx="2363244" cy="139500"/>
              <a:chOff x="3358412" y="3466996"/>
              <a:chExt cx="2363244" cy="139500"/>
            </a:xfrm>
          </p:grpSpPr>
          <p:sp>
            <p:nvSpPr>
              <p:cNvPr id="7378" name="Google Shape;7378;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58"/>
            <p:cNvGrpSpPr/>
            <p:nvPr/>
          </p:nvGrpSpPr>
          <p:grpSpPr>
            <a:xfrm>
              <a:off x="3358412" y="3648507"/>
              <a:ext cx="2363244" cy="139500"/>
              <a:chOff x="3358412" y="3648507"/>
              <a:chExt cx="2363244" cy="139500"/>
            </a:xfrm>
          </p:grpSpPr>
          <p:sp>
            <p:nvSpPr>
              <p:cNvPr id="7384" name="Google Shape;7384;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8"/>
            <p:cNvGrpSpPr/>
            <p:nvPr/>
          </p:nvGrpSpPr>
          <p:grpSpPr>
            <a:xfrm>
              <a:off x="3358412" y="3830018"/>
              <a:ext cx="2363244" cy="139500"/>
              <a:chOff x="3358412" y="3830018"/>
              <a:chExt cx="2363244" cy="139500"/>
            </a:xfrm>
          </p:grpSpPr>
          <p:sp>
            <p:nvSpPr>
              <p:cNvPr id="7390" name="Google Shape;7390;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8"/>
            <p:cNvGrpSpPr/>
            <p:nvPr/>
          </p:nvGrpSpPr>
          <p:grpSpPr>
            <a:xfrm>
              <a:off x="3358399" y="4011514"/>
              <a:ext cx="2363377" cy="139537"/>
              <a:chOff x="3294800" y="4134603"/>
              <a:chExt cx="2638876" cy="152400"/>
            </a:xfrm>
          </p:grpSpPr>
          <p:sp>
            <p:nvSpPr>
              <p:cNvPr id="7396" name="Google Shape;7396;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58"/>
            <p:cNvGrpSpPr/>
            <p:nvPr/>
          </p:nvGrpSpPr>
          <p:grpSpPr>
            <a:xfrm>
              <a:off x="3358399" y="4193010"/>
              <a:ext cx="2363377" cy="139537"/>
              <a:chOff x="3294800" y="4134603"/>
              <a:chExt cx="2638876" cy="152400"/>
            </a:xfrm>
          </p:grpSpPr>
          <p:sp>
            <p:nvSpPr>
              <p:cNvPr id="7402" name="Google Shape;7402;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407" name="Google Shape;7407;p58"/>
          <p:cNvGraphicFramePr/>
          <p:nvPr/>
        </p:nvGraphicFramePr>
        <p:xfrm>
          <a:off x="711463" y="2153834"/>
          <a:ext cx="2369800" cy="889350"/>
        </p:xfrm>
        <a:graphic>
          <a:graphicData uri="http://schemas.openxmlformats.org/drawingml/2006/table">
            <a:tbl>
              <a:tblPr>
                <a:noFill/>
                <a:tableStyleId>{EA2DB825-3765-4119-8AAE-AA9EF05FCD05}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408" name="Google Shape;7408;p58"/>
          <p:cNvGrpSpPr/>
          <p:nvPr/>
        </p:nvGrpSpPr>
        <p:grpSpPr>
          <a:xfrm>
            <a:off x="4161132" y="2557649"/>
            <a:ext cx="1302095" cy="60959"/>
            <a:chOff x="3558802" y="4011427"/>
            <a:chExt cx="1866000" cy="111300"/>
          </a:xfrm>
        </p:grpSpPr>
        <p:sp>
          <p:nvSpPr>
            <p:cNvPr id="7409" name="Google Shape;7409;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58"/>
          <p:cNvGrpSpPr/>
          <p:nvPr/>
        </p:nvGrpSpPr>
        <p:grpSpPr>
          <a:xfrm>
            <a:off x="4706620" y="2839808"/>
            <a:ext cx="914340" cy="60959"/>
            <a:chOff x="3558802" y="4011427"/>
            <a:chExt cx="1866000" cy="111300"/>
          </a:xfrm>
        </p:grpSpPr>
        <p:sp>
          <p:nvSpPr>
            <p:cNvPr id="7412" name="Google Shape;7412;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8"/>
          <p:cNvGrpSpPr/>
          <p:nvPr/>
        </p:nvGrpSpPr>
        <p:grpSpPr>
          <a:xfrm>
            <a:off x="5871419" y="3167606"/>
            <a:ext cx="2522867" cy="1001454"/>
            <a:chOff x="1904318" y="789980"/>
            <a:chExt cx="1489472" cy="606868"/>
          </a:xfrm>
        </p:grpSpPr>
        <p:cxnSp>
          <p:nvCxnSpPr>
            <p:cNvPr id="7415" name="Google Shape;7415;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16" name="Google Shape;7416;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17" name="Google Shape;7417;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418" name="Google Shape;7418;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419" name="Google Shape;7419;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420" name="Google Shape;7420;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421" name="Google Shape;7421;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422" name="Google Shape;7422;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429" name="Google Shape;7429;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30" name="Google Shape;7430;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31" name="Google Shape;7431;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58"/>
          <p:cNvGrpSpPr/>
          <p:nvPr/>
        </p:nvGrpSpPr>
        <p:grpSpPr>
          <a:xfrm>
            <a:off x="3355824" y="951642"/>
            <a:ext cx="2363393" cy="1005865"/>
            <a:chOff x="3292400" y="1193188"/>
            <a:chExt cx="2615240" cy="1131075"/>
          </a:xfrm>
        </p:grpSpPr>
        <p:sp>
          <p:nvSpPr>
            <p:cNvPr id="7433" name="Google Shape;7433;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34" name="Google Shape;7434;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35" name="Google Shape;7435;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436" name="Google Shape;7436;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437" name="Google Shape;7437;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438" name="Google Shape;7438;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439" name="Google Shape;7439;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440" name="Google Shape;7440;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441" name="Google Shape;7441;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442" name="Google Shape;7442;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443" name="Google Shape;7443;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44" name="Google Shape;7444;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45" name="Google Shape;7445;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46" name="Google Shape;7446;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47" name="Google Shape;7447;p58"/>
            <p:cNvGrpSpPr/>
            <p:nvPr/>
          </p:nvGrpSpPr>
          <p:grpSpPr>
            <a:xfrm>
              <a:off x="3748438" y="1378608"/>
              <a:ext cx="2159202" cy="903971"/>
              <a:chOff x="1683525" y="2179850"/>
              <a:chExt cx="4519050" cy="2134525"/>
            </a:xfrm>
          </p:grpSpPr>
          <p:sp>
            <p:nvSpPr>
              <p:cNvPr id="7448" name="Google Shape;7448;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49" name="Google Shape;7449;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0" name="Google Shape;7450;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1" name="Google Shape;7451;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2" name="Google Shape;7452;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3" name="Google Shape;7453;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4" name="Google Shape;7454;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5" name="Google Shape;7455;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6" name="Google Shape;7456;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7" name="Google Shape;7457;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8" name="Google Shape;7458;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59" name="Google Shape;7459;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63"/>
        <p:cNvGrpSpPr/>
        <p:nvPr/>
      </p:nvGrpSpPr>
      <p:grpSpPr>
        <a:xfrm>
          <a:off x="0" y="0"/>
          <a:ext cx="0" cy="0"/>
          <a:chOff x="0" y="0"/>
          <a:chExt cx="0" cy="0"/>
        </a:xfrm>
      </p:grpSpPr>
      <p:grpSp>
        <p:nvGrpSpPr>
          <p:cNvPr id="7464" name="Google Shape;7464;p59"/>
          <p:cNvGrpSpPr/>
          <p:nvPr/>
        </p:nvGrpSpPr>
        <p:grpSpPr>
          <a:xfrm>
            <a:off x="4796690" y="970938"/>
            <a:ext cx="745431" cy="718863"/>
            <a:chOff x="4249973" y="1201875"/>
            <a:chExt cx="1958568" cy="1888762"/>
          </a:xfrm>
        </p:grpSpPr>
        <p:sp>
          <p:nvSpPr>
            <p:cNvPr id="7465" name="Google Shape;7465;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6" name="Google Shape;7466;p59"/>
            <p:cNvGrpSpPr/>
            <p:nvPr/>
          </p:nvGrpSpPr>
          <p:grpSpPr>
            <a:xfrm>
              <a:off x="5853086" y="1789142"/>
              <a:ext cx="355454" cy="1048099"/>
              <a:chOff x="5576108" y="2016725"/>
              <a:chExt cx="565200" cy="1666560"/>
            </a:xfrm>
          </p:grpSpPr>
          <p:sp>
            <p:nvSpPr>
              <p:cNvPr id="7467" name="Google Shape;7467;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68" name="Google Shape;7468;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59"/>
            <p:cNvGrpSpPr/>
            <p:nvPr/>
          </p:nvGrpSpPr>
          <p:grpSpPr>
            <a:xfrm>
              <a:off x="4869455" y="2691676"/>
              <a:ext cx="1013897" cy="398961"/>
              <a:chOff x="4012057" y="3451825"/>
              <a:chExt cx="1612175" cy="634379"/>
            </a:xfrm>
          </p:grpSpPr>
          <p:sp>
            <p:nvSpPr>
              <p:cNvPr id="7470" name="Google Shape;7470;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71" name="Google Shape;7471;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9"/>
            <p:cNvGrpSpPr/>
            <p:nvPr/>
          </p:nvGrpSpPr>
          <p:grpSpPr>
            <a:xfrm>
              <a:off x="4276937" y="2155961"/>
              <a:ext cx="651965" cy="891358"/>
              <a:chOff x="3069908" y="2599997"/>
              <a:chExt cx="1036675" cy="1417328"/>
            </a:xfrm>
          </p:grpSpPr>
          <p:sp>
            <p:nvSpPr>
              <p:cNvPr id="7473" name="Google Shape;7473;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74" name="Google Shape;7474;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59"/>
            <p:cNvGrpSpPr/>
            <p:nvPr/>
          </p:nvGrpSpPr>
          <p:grpSpPr>
            <a:xfrm>
              <a:off x="5054918" y="1201875"/>
              <a:ext cx="999548" cy="602711"/>
              <a:chOff x="4306958" y="1082925"/>
              <a:chExt cx="1589359" cy="958358"/>
            </a:xfrm>
          </p:grpSpPr>
          <p:sp>
            <p:nvSpPr>
              <p:cNvPr id="7476" name="Google Shape;7476;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77" name="Google Shape;7477;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59"/>
            <p:cNvGrpSpPr/>
            <p:nvPr/>
          </p:nvGrpSpPr>
          <p:grpSpPr>
            <a:xfrm>
              <a:off x="4249973" y="1303451"/>
              <a:ext cx="799317" cy="841334"/>
              <a:chOff x="3027033" y="1244439"/>
              <a:chExt cx="1270977" cy="1337786"/>
            </a:xfrm>
          </p:grpSpPr>
          <p:sp>
            <p:nvSpPr>
              <p:cNvPr id="7479" name="Google Shape;7479;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80" name="Google Shape;7480;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81" name="Google Shape;7481;p59"/>
          <p:cNvGrpSpPr/>
          <p:nvPr/>
        </p:nvGrpSpPr>
        <p:grpSpPr>
          <a:xfrm>
            <a:off x="713063" y="1849388"/>
            <a:ext cx="761767" cy="729896"/>
            <a:chOff x="2657744" y="2337745"/>
            <a:chExt cx="832987" cy="798137"/>
          </a:xfrm>
        </p:grpSpPr>
        <p:sp>
          <p:nvSpPr>
            <p:cNvPr id="7482" name="Google Shape;7482;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9"/>
          <p:cNvGrpSpPr/>
          <p:nvPr/>
        </p:nvGrpSpPr>
        <p:grpSpPr>
          <a:xfrm>
            <a:off x="3224027" y="1852594"/>
            <a:ext cx="685569" cy="723586"/>
            <a:chOff x="3398134" y="2057755"/>
            <a:chExt cx="704087" cy="743130"/>
          </a:xfrm>
        </p:grpSpPr>
        <p:grpSp>
          <p:nvGrpSpPr>
            <p:cNvPr id="7489" name="Google Shape;7489;p59"/>
            <p:cNvGrpSpPr/>
            <p:nvPr/>
          </p:nvGrpSpPr>
          <p:grpSpPr>
            <a:xfrm>
              <a:off x="3398134" y="2290183"/>
              <a:ext cx="315300" cy="219900"/>
              <a:chOff x="3398134" y="2290183"/>
              <a:chExt cx="315300" cy="219900"/>
            </a:xfrm>
          </p:grpSpPr>
          <p:sp>
            <p:nvSpPr>
              <p:cNvPr id="7490" name="Google Shape;7490;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491" name="Google Shape;7491;p59"/>
              <p:cNvCxnSpPr>
                <a:stCxn id="749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492" name="Google Shape;7492;p59"/>
            <p:cNvGrpSpPr/>
            <p:nvPr/>
          </p:nvGrpSpPr>
          <p:grpSpPr>
            <a:xfrm>
              <a:off x="3547823" y="2467358"/>
              <a:ext cx="219900" cy="333527"/>
              <a:chOff x="3547823" y="2467358"/>
              <a:chExt cx="219900" cy="333527"/>
            </a:xfrm>
          </p:grpSpPr>
          <p:sp>
            <p:nvSpPr>
              <p:cNvPr id="7493" name="Google Shape;7493;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494" name="Google Shape;7494;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495" name="Google Shape;7495;p59"/>
            <p:cNvGrpSpPr/>
            <p:nvPr/>
          </p:nvGrpSpPr>
          <p:grpSpPr>
            <a:xfrm>
              <a:off x="3734138" y="2467358"/>
              <a:ext cx="219900" cy="333527"/>
              <a:chOff x="3734138" y="2467358"/>
              <a:chExt cx="219900" cy="333527"/>
            </a:xfrm>
          </p:grpSpPr>
          <p:sp>
            <p:nvSpPr>
              <p:cNvPr id="7496" name="Google Shape;7496;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497" name="Google Shape;7497;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498" name="Google Shape;7498;p59"/>
            <p:cNvGrpSpPr/>
            <p:nvPr/>
          </p:nvGrpSpPr>
          <p:grpSpPr>
            <a:xfrm>
              <a:off x="3787560" y="2288011"/>
              <a:ext cx="314661" cy="219900"/>
              <a:chOff x="3787560" y="2288011"/>
              <a:chExt cx="314661" cy="219900"/>
            </a:xfrm>
          </p:grpSpPr>
          <p:sp>
            <p:nvSpPr>
              <p:cNvPr id="7499" name="Google Shape;7499;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00" name="Google Shape;7500;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501" name="Google Shape;7501;p59"/>
            <p:cNvGrpSpPr/>
            <p:nvPr/>
          </p:nvGrpSpPr>
          <p:grpSpPr>
            <a:xfrm>
              <a:off x="3637290" y="2057755"/>
              <a:ext cx="219900" cy="335499"/>
              <a:chOff x="3637290" y="2057755"/>
              <a:chExt cx="219900" cy="335499"/>
            </a:xfrm>
          </p:grpSpPr>
          <p:sp>
            <p:nvSpPr>
              <p:cNvPr id="7502" name="Google Shape;7502;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503" name="Google Shape;7503;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504" name="Google Shape;7504;p59"/>
          <p:cNvGrpSpPr/>
          <p:nvPr/>
        </p:nvGrpSpPr>
        <p:grpSpPr>
          <a:xfrm>
            <a:off x="4899249" y="1859290"/>
            <a:ext cx="710153" cy="710153"/>
            <a:chOff x="5007123" y="2079403"/>
            <a:chExt cx="687600" cy="687600"/>
          </a:xfrm>
        </p:grpSpPr>
        <p:sp>
          <p:nvSpPr>
            <p:cNvPr id="7505" name="Google Shape;7505;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59"/>
          <p:cNvGrpSpPr/>
          <p:nvPr/>
        </p:nvGrpSpPr>
        <p:grpSpPr>
          <a:xfrm>
            <a:off x="5708687" y="1853796"/>
            <a:ext cx="720998" cy="721183"/>
            <a:chOff x="5797446" y="2063053"/>
            <a:chExt cx="698100" cy="698280"/>
          </a:xfrm>
        </p:grpSpPr>
        <p:sp>
          <p:nvSpPr>
            <p:cNvPr id="7510" name="Google Shape;7510;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9"/>
          <p:cNvGrpSpPr/>
          <p:nvPr/>
        </p:nvGrpSpPr>
        <p:grpSpPr>
          <a:xfrm>
            <a:off x="8153834" y="3499401"/>
            <a:ext cx="280585" cy="673164"/>
            <a:chOff x="8075075" y="3754290"/>
            <a:chExt cx="255612" cy="613194"/>
          </a:xfrm>
        </p:grpSpPr>
        <p:grpSp>
          <p:nvGrpSpPr>
            <p:cNvPr id="7515" name="Google Shape;7515;p59"/>
            <p:cNvGrpSpPr/>
            <p:nvPr/>
          </p:nvGrpSpPr>
          <p:grpSpPr>
            <a:xfrm>
              <a:off x="8075075" y="3754290"/>
              <a:ext cx="255612" cy="613194"/>
              <a:chOff x="8075075" y="3754290"/>
              <a:chExt cx="255612" cy="613194"/>
            </a:xfrm>
          </p:grpSpPr>
          <p:sp>
            <p:nvSpPr>
              <p:cNvPr id="7516" name="Google Shape;7516;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8" name="Google Shape;7518;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59"/>
          <p:cNvGrpSpPr/>
          <p:nvPr/>
        </p:nvGrpSpPr>
        <p:grpSpPr>
          <a:xfrm>
            <a:off x="5270892" y="3488198"/>
            <a:ext cx="470352" cy="683745"/>
            <a:chOff x="1697726" y="3244179"/>
            <a:chExt cx="788124" cy="1146069"/>
          </a:xfrm>
        </p:grpSpPr>
        <p:sp>
          <p:nvSpPr>
            <p:cNvPr id="7520" name="Google Shape;7520;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2" name="Google Shape;7522;p59"/>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3" name="Google Shape;7523;p59"/>
          <p:cNvGrpSpPr/>
          <p:nvPr/>
        </p:nvGrpSpPr>
        <p:grpSpPr>
          <a:xfrm>
            <a:off x="5892043" y="3499400"/>
            <a:ext cx="293891" cy="293845"/>
            <a:chOff x="6134814" y="3754290"/>
            <a:chExt cx="293891" cy="293845"/>
          </a:xfrm>
        </p:grpSpPr>
        <p:sp>
          <p:nvSpPr>
            <p:cNvPr id="7524" name="Google Shape;7524;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9"/>
          <p:cNvGrpSpPr/>
          <p:nvPr/>
        </p:nvGrpSpPr>
        <p:grpSpPr>
          <a:xfrm>
            <a:off x="5892043" y="3878071"/>
            <a:ext cx="293891" cy="293891"/>
            <a:chOff x="6134814" y="4086186"/>
            <a:chExt cx="293891" cy="293891"/>
          </a:xfrm>
        </p:grpSpPr>
        <p:sp>
          <p:nvSpPr>
            <p:cNvPr id="7527" name="Google Shape;7527;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9" name="Google Shape;7529;p59"/>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9"/>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1" name="Google Shape;7531;p59"/>
          <p:cNvGrpSpPr/>
          <p:nvPr/>
        </p:nvGrpSpPr>
        <p:grpSpPr>
          <a:xfrm>
            <a:off x="7817018" y="2706764"/>
            <a:ext cx="622883" cy="621944"/>
            <a:chOff x="1187048" y="238125"/>
            <a:chExt cx="5256397" cy="5248476"/>
          </a:xfrm>
        </p:grpSpPr>
        <p:sp>
          <p:nvSpPr>
            <p:cNvPr id="7532" name="Google Shape;7532;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59"/>
          <p:cNvGrpSpPr/>
          <p:nvPr/>
        </p:nvGrpSpPr>
        <p:grpSpPr>
          <a:xfrm>
            <a:off x="2274123" y="2716372"/>
            <a:ext cx="1310987" cy="612407"/>
            <a:chOff x="238125" y="1188750"/>
            <a:chExt cx="7140450" cy="3335550"/>
          </a:xfrm>
        </p:grpSpPr>
        <p:sp>
          <p:nvSpPr>
            <p:cNvPr id="7537" name="Google Shape;7537;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9"/>
          <p:cNvGrpSpPr/>
          <p:nvPr/>
        </p:nvGrpSpPr>
        <p:grpSpPr>
          <a:xfrm>
            <a:off x="6599995" y="2706927"/>
            <a:ext cx="1110299" cy="621702"/>
            <a:chOff x="238125" y="1335475"/>
            <a:chExt cx="5418735" cy="3034175"/>
          </a:xfrm>
        </p:grpSpPr>
        <p:sp>
          <p:nvSpPr>
            <p:cNvPr id="7543" name="Google Shape;7543;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59"/>
          <p:cNvGrpSpPr/>
          <p:nvPr/>
        </p:nvGrpSpPr>
        <p:grpSpPr>
          <a:xfrm>
            <a:off x="5417655" y="2703824"/>
            <a:ext cx="1074451" cy="627181"/>
            <a:chOff x="5359127" y="2910889"/>
            <a:chExt cx="1097723" cy="640831"/>
          </a:xfrm>
        </p:grpSpPr>
        <p:grpSp>
          <p:nvGrpSpPr>
            <p:cNvPr id="7547" name="Google Shape;7547;p59"/>
            <p:cNvGrpSpPr/>
            <p:nvPr/>
          </p:nvGrpSpPr>
          <p:grpSpPr>
            <a:xfrm>
              <a:off x="5929791" y="3263088"/>
              <a:ext cx="527060" cy="287097"/>
              <a:chOff x="5929791" y="3263088"/>
              <a:chExt cx="527060" cy="287097"/>
            </a:xfrm>
          </p:grpSpPr>
          <p:sp>
            <p:nvSpPr>
              <p:cNvPr id="7548" name="Google Shape;7548;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49" name="Google Shape;7549;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0" name="Google Shape;7550;p59"/>
            <p:cNvGrpSpPr/>
            <p:nvPr/>
          </p:nvGrpSpPr>
          <p:grpSpPr>
            <a:xfrm>
              <a:off x="5359127" y="3263089"/>
              <a:ext cx="526428" cy="288631"/>
              <a:chOff x="5359127" y="3263089"/>
              <a:chExt cx="526428" cy="288631"/>
            </a:xfrm>
          </p:grpSpPr>
          <p:sp>
            <p:nvSpPr>
              <p:cNvPr id="7551" name="Google Shape;7551;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2" name="Google Shape;7552;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3" name="Google Shape;7553;p59"/>
            <p:cNvGrpSpPr/>
            <p:nvPr/>
          </p:nvGrpSpPr>
          <p:grpSpPr>
            <a:xfrm>
              <a:off x="5551525" y="2910889"/>
              <a:ext cx="520901" cy="610283"/>
              <a:chOff x="5551525" y="2910889"/>
              <a:chExt cx="520901" cy="610283"/>
            </a:xfrm>
          </p:grpSpPr>
          <p:sp>
            <p:nvSpPr>
              <p:cNvPr id="7554" name="Google Shape;7554;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5" name="Google Shape;7555;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6" name="Google Shape;7556;p59"/>
            <p:cNvGrpSpPr/>
            <p:nvPr/>
          </p:nvGrpSpPr>
          <p:grpSpPr>
            <a:xfrm>
              <a:off x="5743962" y="2919100"/>
              <a:ext cx="623674" cy="284502"/>
              <a:chOff x="5743962" y="2919100"/>
              <a:chExt cx="623674" cy="284502"/>
            </a:xfrm>
          </p:grpSpPr>
          <p:sp>
            <p:nvSpPr>
              <p:cNvPr id="7557" name="Google Shape;7557;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8" name="Google Shape;7558;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559" name="Google Shape;7559;p59"/>
          <p:cNvGrpSpPr/>
          <p:nvPr/>
        </p:nvGrpSpPr>
        <p:grpSpPr>
          <a:xfrm>
            <a:off x="7568868" y="1854536"/>
            <a:ext cx="874976" cy="719600"/>
            <a:chOff x="7608988" y="2093194"/>
            <a:chExt cx="817276" cy="672147"/>
          </a:xfrm>
        </p:grpSpPr>
        <p:cxnSp>
          <p:nvCxnSpPr>
            <p:cNvPr id="7560" name="Google Shape;7560;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1" name="Google Shape;7561;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2" name="Google Shape;7562;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3" name="Google Shape;7563;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64" name="Google Shape;7564;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565" name="Google Shape;7565;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566" name="Google Shape;7566;p59"/>
            <p:cNvGrpSpPr/>
            <p:nvPr/>
          </p:nvGrpSpPr>
          <p:grpSpPr>
            <a:xfrm>
              <a:off x="7721175" y="2093194"/>
              <a:ext cx="599587" cy="623846"/>
              <a:chOff x="7721175" y="2093194"/>
              <a:chExt cx="599587" cy="623846"/>
            </a:xfrm>
          </p:grpSpPr>
          <p:grpSp>
            <p:nvGrpSpPr>
              <p:cNvPr id="7567" name="Google Shape;7567;p59"/>
              <p:cNvGrpSpPr/>
              <p:nvPr/>
            </p:nvGrpSpPr>
            <p:grpSpPr>
              <a:xfrm>
                <a:off x="7721175" y="2093194"/>
                <a:ext cx="291605" cy="623846"/>
                <a:chOff x="9405575" y="2061418"/>
                <a:chExt cx="291605" cy="623846"/>
              </a:xfrm>
            </p:grpSpPr>
            <p:sp>
              <p:nvSpPr>
                <p:cNvPr id="7568" name="Google Shape;7568;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59"/>
              <p:cNvGrpSpPr/>
              <p:nvPr/>
            </p:nvGrpSpPr>
            <p:grpSpPr>
              <a:xfrm flipH="1">
                <a:off x="8029157" y="2093194"/>
                <a:ext cx="291605" cy="623846"/>
                <a:chOff x="9405575" y="2061418"/>
                <a:chExt cx="291605" cy="623846"/>
              </a:xfrm>
            </p:grpSpPr>
            <p:sp>
              <p:nvSpPr>
                <p:cNvPr id="7576" name="Google Shape;7576;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83" name="Google Shape;7583;p59"/>
          <p:cNvGrpSpPr/>
          <p:nvPr/>
        </p:nvGrpSpPr>
        <p:grpSpPr>
          <a:xfrm>
            <a:off x="4013304" y="970938"/>
            <a:ext cx="712557" cy="785901"/>
            <a:chOff x="4206459" y="1191441"/>
            <a:chExt cx="712557" cy="785901"/>
          </a:xfrm>
        </p:grpSpPr>
        <p:sp>
          <p:nvSpPr>
            <p:cNvPr id="7584" name="Google Shape;7584;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8" name="Google Shape;7588;p59"/>
            <p:cNvGrpSpPr/>
            <p:nvPr/>
          </p:nvGrpSpPr>
          <p:grpSpPr>
            <a:xfrm>
              <a:off x="4644280" y="1290523"/>
              <a:ext cx="143716" cy="29463"/>
              <a:chOff x="4644280" y="1290523"/>
              <a:chExt cx="143716" cy="29463"/>
            </a:xfrm>
          </p:grpSpPr>
          <p:sp>
            <p:nvSpPr>
              <p:cNvPr id="7589" name="Google Shape;7589;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9"/>
            <p:cNvGrpSpPr/>
            <p:nvPr/>
          </p:nvGrpSpPr>
          <p:grpSpPr>
            <a:xfrm>
              <a:off x="4356567" y="1191441"/>
              <a:ext cx="143690" cy="29488"/>
              <a:chOff x="4356567" y="1191441"/>
              <a:chExt cx="143690" cy="29488"/>
            </a:xfrm>
          </p:grpSpPr>
          <p:sp>
            <p:nvSpPr>
              <p:cNvPr id="7594" name="Google Shape;7594;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59"/>
            <p:cNvGrpSpPr/>
            <p:nvPr/>
          </p:nvGrpSpPr>
          <p:grpSpPr>
            <a:xfrm>
              <a:off x="4339009" y="1863727"/>
              <a:ext cx="143703" cy="29476"/>
              <a:chOff x="4339009" y="1863727"/>
              <a:chExt cx="143703" cy="29476"/>
            </a:xfrm>
          </p:grpSpPr>
          <p:sp>
            <p:nvSpPr>
              <p:cNvPr id="7599" name="Google Shape;7599;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59"/>
            <p:cNvGrpSpPr/>
            <p:nvPr/>
          </p:nvGrpSpPr>
          <p:grpSpPr>
            <a:xfrm>
              <a:off x="4206459" y="1607315"/>
              <a:ext cx="29539" cy="142899"/>
              <a:chOff x="4206459" y="1607315"/>
              <a:chExt cx="29539" cy="142899"/>
            </a:xfrm>
          </p:grpSpPr>
          <p:sp>
            <p:nvSpPr>
              <p:cNvPr id="7604" name="Google Shape;7604;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8" name="Google Shape;7608;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2" name="Google Shape;7612;p59"/>
            <p:cNvGrpSpPr/>
            <p:nvPr/>
          </p:nvGrpSpPr>
          <p:grpSpPr>
            <a:xfrm>
              <a:off x="4889463" y="1423737"/>
              <a:ext cx="29552" cy="142899"/>
              <a:chOff x="4889463" y="1423737"/>
              <a:chExt cx="29552" cy="142899"/>
            </a:xfrm>
          </p:grpSpPr>
          <p:sp>
            <p:nvSpPr>
              <p:cNvPr id="7613" name="Google Shape;7613;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59"/>
            <p:cNvGrpSpPr/>
            <p:nvPr/>
          </p:nvGrpSpPr>
          <p:grpSpPr>
            <a:xfrm>
              <a:off x="4771663" y="1876896"/>
              <a:ext cx="108651" cy="100447"/>
              <a:chOff x="4771663" y="1876896"/>
              <a:chExt cx="108651" cy="100447"/>
            </a:xfrm>
          </p:grpSpPr>
          <p:sp>
            <p:nvSpPr>
              <p:cNvPr id="7618" name="Google Shape;7618;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2" name="Google Shape;7622;p59"/>
          <p:cNvGrpSpPr/>
          <p:nvPr/>
        </p:nvGrpSpPr>
        <p:grpSpPr>
          <a:xfrm>
            <a:off x="4008780" y="1854161"/>
            <a:ext cx="791287" cy="720350"/>
            <a:chOff x="267375" y="1071875"/>
            <a:chExt cx="470500" cy="428550"/>
          </a:xfrm>
        </p:grpSpPr>
        <p:sp>
          <p:nvSpPr>
            <p:cNvPr id="7623" name="Google Shape;7623;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9"/>
          <p:cNvGrpSpPr/>
          <p:nvPr/>
        </p:nvGrpSpPr>
        <p:grpSpPr>
          <a:xfrm>
            <a:off x="709275" y="3498791"/>
            <a:ext cx="1408444" cy="673166"/>
            <a:chOff x="712664" y="3693287"/>
            <a:chExt cx="1460738" cy="698160"/>
          </a:xfrm>
        </p:grpSpPr>
        <p:grpSp>
          <p:nvGrpSpPr>
            <p:cNvPr id="7632" name="Google Shape;7632;p59"/>
            <p:cNvGrpSpPr/>
            <p:nvPr/>
          </p:nvGrpSpPr>
          <p:grpSpPr>
            <a:xfrm>
              <a:off x="1380079" y="4133090"/>
              <a:ext cx="234048" cy="258099"/>
              <a:chOff x="1380079" y="4133090"/>
              <a:chExt cx="234048" cy="258099"/>
            </a:xfrm>
          </p:grpSpPr>
          <p:sp>
            <p:nvSpPr>
              <p:cNvPr id="7633" name="Google Shape;7633;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9"/>
            <p:cNvGrpSpPr/>
            <p:nvPr/>
          </p:nvGrpSpPr>
          <p:grpSpPr>
            <a:xfrm>
              <a:off x="884610" y="3864082"/>
              <a:ext cx="1118566" cy="527275"/>
              <a:chOff x="890961" y="3865463"/>
              <a:chExt cx="1115221" cy="525698"/>
            </a:xfrm>
          </p:grpSpPr>
          <p:sp>
            <p:nvSpPr>
              <p:cNvPr id="7637" name="Google Shape;7637;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9"/>
            <p:cNvGrpSpPr/>
            <p:nvPr/>
          </p:nvGrpSpPr>
          <p:grpSpPr>
            <a:xfrm>
              <a:off x="712664" y="3693287"/>
              <a:ext cx="1460738" cy="698160"/>
              <a:chOff x="712664" y="3693025"/>
              <a:chExt cx="1460738" cy="698160"/>
            </a:xfrm>
          </p:grpSpPr>
          <p:sp>
            <p:nvSpPr>
              <p:cNvPr id="7641" name="Google Shape;7641;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7" name="Google Shape;7647;p59"/>
          <p:cNvGrpSpPr/>
          <p:nvPr/>
        </p:nvGrpSpPr>
        <p:grpSpPr>
          <a:xfrm>
            <a:off x="3146990" y="970938"/>
            <a:ext cx="795485" cy="738831"/>
            <a:chOff x="3348603" y="1236445"/>
            <a:chExt cx="749256" cy="695894"/>
          </a:xfrm>
        </p:grpSpPr>
        <p:grpSp>
          <p:nvGrpSpPr>
            <p:cNvPr id="7648" name="Google Shape;7648;p59"/>
            <p:cNvGrpSpPr/>
            <p:nvPr/>
          </p:nvGrpSpPr>
          <p:grpSpPr>
            <a:xfrm>
              <a:off x="3583779" y="1236445"/>
              <a:ext cx="293795" cy="285811"/>
              <a:chOff x="3750225" y="1774000"/>
              <a:chExt cx="149575" cy="145525"/>
            </a:xfrm>
          </p:grpSpPr>
          <p:sp>
            <p:nvSpPr>
              <p:cNvPr id="7649" name="Google Shape;7649;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9"/>
            <p:cNvGrpSpPr/>
            <p:nvPr/>
          </p:nvGrpSpPr>
          <p:grpSpPr>
            <a:xfrm>
              <a:off x="3775534" y="1462599"/>
              <a:ext cx="322325" cy="285958"/>
              <a:chOff x="3847850" y="1889150"/>
              <a:chExt cx="164100" cy="145600"/>
            </a:xfrm>
          </p:grpSpPr>
          <p:sp>
            <p:nvSpPr>
              <p:cNvPr id="7652" name="Google Shape;7652;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59"/>
            <p:cNvGrpSpPr/>
            <p:nvPr/>
          </p:nvGrpSpPr>
          <p:grpSpPr>
            <a:xfrm>
              <a:off x="3545329" y="1646528"/>
              <a:ext cx="293746" cy="285811"/>
              <a:chOff x="3730650" y="1982800"/>
              <a:chExt cx="149550" cy="145525"/>
            </a:xfrm>
          </p:grpSpPr>
          <p:sp>
            <p:nvSpPr>
              <p:cNvPr id="7655" name="Google Shape;7655;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9"/>
            <p:cNvGrpSpPr/>
            <p:nvPr/>
          </p:nvGrpSpPr>
          <p:grpSpPr>
            <a:xfrm>
              <a:off x="3348603" y="1415046"/>
              <a:ext cx="294384" cy="284387"/>
              <a:chOff x="3630494" y="1864938"/>
              <a:chExt cx="149875" cy="144800"/>
            </a:xfrm>
          </p:grpSpPr>
          <p:sp>
            <p:nvSpPr>
              <p:cNvPr id="7658" name="Google Shape;7658;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0" name="Google Shape;7660;p59"/>
          <p:cNvGrpSpPr/>
          <p:nvPr/>
        </p:nvGrpSpPr>
        <p:grpSpPr>
          <a:xfrm>
            <a:off x="2268517" y="3493834"/>
            <a:ext cx="1324924" cy="678083"/>
            <a:chOff x="2413923" y="3711366"/>
            <a:chExt cx="1374117" cy="703260"/>
          </a:xfrm>
        </p:grpSpPr>
        <p:grpSp>
          <p:nvGrpSpPr>
            <p:cNvPr id="7661" name="Google Shape;7661;p59"/>
            <p:cNvGrpSpPr/>
            <p:nvPr/>
          </p:nvGrpSpPr>
          <p:grpSpPr>
            <a:xfrm>
              <a:off x="2413923" y="3711366"/>
              <a:ext cx="1374117" cy="703260"/>
              <a:chOff x="2413923" y="3711366"/>
              <a:chExt cx="1374117" cy="703260"/>
            </a:xfrm>
          </p:grpSpPr>
          <p:sp>
            <p:nvSpPr>
              <p:cNvPr id="7662" name="Google Shape;7662;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3" name="Google Shape;7663;p59"/>
              <p:cNvGrpSpPr/>
              <p:nvPr/>
            </p:nvGrpSpPr>
            <p:grpSpPr>
              <a:xfrm>
                <a:off x="2600284" y="3808654"/>
                <a:ext cx="234506" cy="138009"/>
                <a:chOff x="2600284" y="3808654"/>
                <a:chExt cx="234506" cy="138009"/>
              </a:xfrm>
            </p:grpSpPr>
            <p:sp>
              <p:nvSpPr>
                <p:cNvPr id="7664" name="Google Shape;7664;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5" name="Google Shape;7665;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66" name="Google Shape;7666;p59"/>
              <p:cNvGrpSpPr/>
              <p:nvPr/>
            </p:nvGrpSpPr>
            <p:grpSpPr>
              <a:xfrm>
                <a:off x="3359659" y="3805664"/>
                <a:ext cx="232294" cy="141000"/>
                <a:chOff x="3359659" y="3805664"/>
                <a:chExt cx="232294" cy="141000"/>
              </a:xfrm>
            </p:grpSpPr>
            <p:sp>
              <p:nvSpPr>
                <p:cNvPr id="7667" name="Google Shape;7667;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8" name="Google Shape;7668;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69" name="Google Shape;7669;p59"/>
              <p:cNvGrpSpPr/>
              <p:nvPr/>
            </p:nvGrpSpPr>
            <p:grpSpPr>
              <a:xfrm>
                <a:off x="3067316" y="3711366"/>
                <a:ext cx="66900" cy="166809"/>
                <a:chOff x="3067316" y="3711366"/>
                <a:chExt cx="66900" cy="166809"/>
              </a:xfrm>
            </p:grpSpPr>
            <p:sp>
              <p:nvSpPr>
                <p:cNvPr id="7670" name="Google Shape;7670;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1" name="Google Shape;7671;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72" name="Google Shape;7672;p59"/>
              <p:cNvGrpSpPr/>
              <p:nvPr/>
            </p:nvGrpSpPr>
            <p:grpSpPr>
              <a:xfrm>
                <a:off x="2413923" y="4058666"/>
                <a:ext cx="224119" cy="66900"/>
                <a:chOff x="2413923" y="4058666"/>
                <a:chExt cx="224119" cy="66900"/>
              </a:xfrm>
            </p:grpSpPr>
            <p:sp>
              <p:nvSpPr>
                <p:cNvPr id="7673" name="Google Shape;7673;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4" name="Google Shape;7674;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75" name="Google Shape;7675;p59"/>
              <p:cNvGrpSpPr/>
              <p:nvPr/>
            </p:nvGrpSpPr>
            <p:grpSpPr>
              <a:xfrm>
                <a:off x="3564643" y="4058666"/>
                <a:ext cx="223397" cy="66900"/>
                <a:chOff x="3564643" y="4058666"/>
                <a:chExt cx="223397" cy="66900"/>
              </a:xfrm>
            </p:grpSpPr>
            <p:sp>
              <p:nvSpPr>
                <p:cNvPr id="7676" name="Google Shape;7676;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7" name="Google Shape;7677;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678" name="Google Shape;7678;p59"/>
            <p:cNvGrpSpPr/>
            <p:nvPr/>
          </p:nvGrpSpPr>
          <p:grpSpPr>
            <a:xfrm>
              <a:off x="2633353" y="3965763"/>
              <a:ext cx="933975" cy="445687"/>
              <a:chOff x="2633353" y="3965763"/>
              <a:chExt cx="933975" cy="445687"/>
            </a:xfrm>
          </p:grpSpPr>
          <p:sp>
            <p:nvSpPr>
              <p:cNvPr id="7679" name="Google Shape;7679;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1" name="Google Shape;7681;p59"/>
          <p:cNvGrpSpPr/>
          <p:nvPr/>
        </p:nvGrpSpPr>
        <p:grpSpPr>
          <a:xfrm>
            <a:off x="6392789" y="1044382"/>
            <a:ext cx="1131087" cy="587383"/>
            <a:chOff x="238125" y="999450"/>
            <a:chExt cx="7140700" cy="3708225"/>
          </a:xfrm>
        </p:grpSpPr>
        <p:sp>
          <p:nvSpPr>
            <p:cNvPr id="7682" name="Google Shape;7682;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59"/>
          <p:cNvGrpSpPr/>
          <p:nvPr/>
        </p:nvGrpSpPr>
        <p:grpSpPr>
          <a:xfrm>
            <a:off x="3744240" y="3493876"/>
            <a:ext cx="1375854" cy="678131"/>
            <a:chOff x="3913765" y="3641905"/>
            <a:chExt cx="1522805" cy="750560"/>
          </a:xfrm>
        </p:grpSpPr>
        <p:grpSp>
          <p:nvGrpSpPr>
            <p:cNvPr id="7692" name="Google Shape;7692;p59"/>
            <p:cNvGrpSpPr/>
            <p:nvPr/>
          </p:nvGrpSpPr>
          <p:grpSpPr>
            <a:xfrm>
              <a:off x="3913765" y="3997002"/>
              <a:ext cx="1522805" cy="395463"/>
              <a:chOff x="3913765" y="3997002"/>
              <a:chExt cx="1522805" cy="395463"/>
            </a:xfrm>
          </p:grpSpPr>
          <p:grpSp>
            <p:nvGrpSpPr>
              <p:cNvPr id="7693" name="Google Shape;7693;p59"/>
              <p:cNvGrpSpPr/>
              <p:nvPr/>
            </p:nvGrpSpPr>
            <p:grpSpPr>
              <a:xfrm>
                <a:off x="3913765" y="4138659"/>
                <a:ext cx="507602" cy="253806"/>
                <a:chOff x="3913765" y="4138659"/>
                <a:chExt cx="507602" cy="253806"/>
              </a:xfrm>
            </p:grpSpPr>
            <p:sp>
              <p:nvSpPr>
                <p:cNvPr id="7694" name="Google Shape;7694;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696" name="Google Shape;7696;p59"/>
              <p:cNvGrpSpPr/>
              <p:nvPr/>
            </p:nvGrpSpPr>
            <p:grpSpPr>
              <a:xfrm>
                <a:off x="4421361" y="3997002"/>
                <a:ext cx="507618" cy="395463"/>
                <a:chOff x="4421361" y="3997002"/>
                <a:chExt cx="507618" cy="395463"/>
              </a:xfrm>
            </p:grpSpPr>
            <p:sp>
              <p:nvSpPr>
                <p:cNvPr id="7697" name="Google Shape;7697;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9"/>
              <p:cNvGrpSpPr/>
              <p:nvPr/>
            </p:nvGrpSpPr>
            <p:grpSpPr>
              <a:xfrm>
                <a:off x="4928973" y="4189418"/>
                <a:ext cx="507596" cy="203047"/>
                <a:chOff x="4928973" y="4189418"/>
                <a:chExt cx="507596" cy="203047"/>
              </a:xfrm>
            </p:grpSpPr>
            <p:sp>
              <p:nvSpPr>
                <p:cNvPr id="7700" name="Google Shape;7700;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2" name="Google Shape;7702;p59"/>
            <p:cNvGrpSpPr/>
            <p:nvPr/>
          </p:nvGrpSpPr>
          <p:grpSpPr>
            <a:xfrm>
              <a:off x="4482186" y="3641905"/>
              <a:ext cx="397605" cy="349784"/>
              <a:chOff x="2906375" y="1159725"/>
              <a:chExt cx="1860575" cy="1636800"/>
            </a:xfrm>
          </p:grpSpPr>
          <p:sp>
            <p:nvSpPr>
              <p:cNvPr id="7703" name="Google Shape;7703;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59"/>
          <p:cNvGrpSpPr/>
          <p:nvPr/>
        </p:nvGrpSpPr>
        <p:grpSpPr>
          <a:xfrm>
            <a:off x="6528949" y="1853803"/>
            <a:ext cx="940737" cy="721067"/>
            <a:chOff x="6599718" y="2068734"/>
            <a:chExt cx="940737" cy="721067"/>
          </a:xfrm>
        </p:grpSpPr>
        <p:sp>
          <p:nvSpPr>
            <p:cNvPr id="7708" name="Google Shape;7708;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4" name="Google Shape;7714;p59"/>
            <p:cNvGrpSpPr/>
            <p:nvPr/>
          </p:nvGrpSpPr>
          <p:grpSpPr>
            <a:xfrm>
              <a:off x="6836957" y="2068734"/>
              <a:ext cx="461892" cy="721067"/>
              <a:chOff x="6836957" y="2068734"/>
              <a:chExt cx="461892" cy="721067"/>
            </a:xfrm>
          </p:grpSpPr>
          <p:sp>
            <p:nvSpPr>
              <p:cNvPr id="7715" name="Google Shape;7715;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1" name="Google Shape;7721;p59"/>
              <p:cNvGrpSpPr/>
              <p:nvPr/>
            </p:nvGrpSpPr>
            <p:grpSpPr>
              <a:xfrm>
                <a:off x="6836957" y="2068734"/>
                <a:ext cx="461892" cy="721067"/>
                <a:chOff x="6836957" y="2068734"/>
                <a:chExt cx="461892" cy="721067"/>
              </a:xfrm>
            </p:grpSpPr>
            <p:sp>
              <p:nvSpPr>
                <p:cNvPr id="7722" name="Google Shape;7722;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29" name="Google Shape;7729;p59"/>
          <p:cNvGrpSpPr/>
          <p:nvPr/>
        </p:nvGrpSpPr>
        <p:grpSpPr>
          <a:xfrm>
            <a:off x="2412267" y="1858149"/>
            <a:ext cx="712577" cy="712374"/>
            <a:chOff x="2559249" y="2069323"/>
            <a:chExt cx="685566" cy="685634"/>
          </a:xfrm>
        </p:grpSpPr>
        <p:sp>
          <p:nvSpPr>
            <p:cNvPr id="7730" name="Google Shape;7730;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9"/>
          <p:cNvGrpSpPr/>
          <p:nvPr/>
        </p:nvGrpSpPr>
        <p:grpSpPr>
          <a:xfrm>
            <a:off x="7594705" y="970938"/>
            <a:ext cx="845645" cy="711911"/>
            <a:chOff x="951975" y="315800"/>
            <a:chExt cx="5860325" cy="4933550"/>
          </a:xfrm>
        </p:grpSpPr>
        <p:sp>
          <p:nvSpPr>
            <p:cNvPr id="7744" name="Google Shape;7744;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9"/>
          <p:cNvGrpSpPr/>
          <p:nvPr/>
        </p:nvGrpSpPr>
        <p:grpSpPr>
          <a:xfrm>
            <a:off x="3691834" y="2707047"/>
            <a:ext cx="1617932" cy="621724"/>
            <a:chOff x="3862800" y="3038525"/>
            <a:chExt cx="1329006" cy="510698"/>
          </a:xfrm>
        </p:grpSpPr>
        <p:sp>
          <p:nvSpPr>
            <p:cNvPr id="7753" name="Google Shape;7753;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5" name="Google Shape;7755;p59"/>
            <p:cNvGrpSpPr/>
            <p:nvPr/>
          </p:nvGrpSpPr>
          <p:grpSpPr>
            <a:xfrm>
              <a:off x="3967075" y="3040337"/>
              <a:ext cx="1019927" cy="402126"/>
              <a:chOff x="3967075" y="3040337"/>
              <a:chExt cx="1019927" cy="402126"/>
            </a:xfrm>
          </p:grpSpPr>
          <p:sp>
            <p:nvSpPr>
              <p:cNvPr id="7756" name="Google Shape;7756;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59"/>
            <p:cNvGrpSpPr/>
            <p:nvPr/>
          </p:nvGrpSpPr>
          <p:grpSpPr>
            <a:xfrm>
              <a:off x="4186700" y="3040337"/>
              <a:ext cx="390475" cy="183289"/>
              <a:chOff x="4186700" y="3040337"/>
              <a:chExt cx="390475" cy="183289"/>
            </a:xfrm>
          </p:grpSpPr>
          <p:sp>
            <p:nvSpPr>
              <p:cNvPr id="7759" name="Google Shape;7759;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59"/>
            <p:cNvGrpSpPr/>
            <p:nvPr/>
          </p:nvGrpSpPr>
          <p:grpSpPr>
            <a:xfrm>
              <a:off x="4073727" y="3040337"/>
              <a:ext cx="697794" cy="296263"/>
              <a:chOff x="4073727" y="3040337"/>
              <a:chExt cx="697794" cy="296263"/>
            </a:xfrm>
          </p:grpSpPr>
          <p:sp>
            <p:nvSpPr>
              <p:cNvPr id="7762" name="Google Shape;7762;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59"/>
            <p:cNvGrpSpPr/>
            <p:nvPr/>
          </p:nvGrpSpPr>
          <p:grpSpPr>
            <a:xfrm>
              <a:off x="3862800" y="3038525"/>
              <a:ext cx="1329006" cy="510698"/>
              <a:chOff x="3862800" y="3038525"/>
              <a:chExt cx="1329006" cy="510698"/>
            </a:xfrm>
          </p:grpSpPr>
          <p:sp>
            <p:nvSpPr>
              <p:cNvPr id="7765" name="Google Shape;7765;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7" name="Google Shape;7767;p59"/>
          <p:cNvGrpSpPr/>
          <p:nvPr/>
        </p:nvGrpSpPr>
        <p:grpSpPr>
          <a:xfrm>
            <a:off x="700156" y="970938"/>
            <a:ext cx="883205" cy="775176"/>
            <a:chOff x="649648" y="271400"/>
            <a:chExt cx="6215377" cy="5455143"/>
          </a:xfrm>
        </p:grpSpPr>
        <p:sp>
          <p:nvSpPr>
            <p:cNvPr id="7768" name="Google Shape;7768;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9"/>
          <p:cNvGrpSpPr/>
          <p:nvPr/>
        </p:nvGrpSpPr>
        <p:grpSpPr>
          <a:xfrm>
            <a:off x="2308457" y="970938"/>
            <a:ext cx="767704" cy="815489"/>
            <a:chOff x="2499700" y="1135950"/>
            <a:chExt cx="732402" cy="777990"/>
          </a:xfrm>
        </p:grpSpPr>
        <p:grpSp>
          <p:nvGrpSpPr>
            <p:cNvPr id="7781" name="Google Shape;7781;p59"/>
            <p:cNvGrpSpPr/>
            <p:nvPr/>
          </p:nvGrpSpPr>
          <p:grpSpPr>
            <a:xfrm>
              <a:off x="2499700" y="1135950"/>
              <a:ext cx="732402" cy="694705"/>
              <a:chOff x="2499700" y="1135950"/>
              <a:chExt cx="732402" cy="694705"/>
            </a:xfrm>
          </p:grpSpPr>
          <p:sp>
            <p:nvSpPr>
              <p:cNvPr id="7782" name="Google Shape;7782;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9"/>
            <p:cNvGrpSpPr/>
            <p:nvPr/>
          </p:nvGrpSpPr>
          <p:grpSpPr>
            <a:xfrm>
              <a:off x="2517909" y="1188726"/>
              <a:ext cx="702702" cy="725214"/>
              <a:chOff x="2517909" y="1188726"/>
              <a:chExt cx="702702" cy="725214"/>
            </a:xfrm>
          </p:grpSpPr>
          <p:sp>
            <p:nvSpPr>
              <p:cNvPr id="7810" name="Google Shape;7810;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5" name="Google Shape;7815;p59"/>
          <p:cNvGrpSpPr/>
          <p:nvPr/>
        </p:nvGrpSpPr>
        <p:grpSpPr>
          <a:xfrm>
            <a:off x="1654189" y="970938"/>
            <a:ext cx="583439" cy="870229"/>
            <a:chOff x="1716825" y="1121550"/>
            <a:chExt cx="622800" cy="928938"/>
          </a:xfrm>
        </p:grpSpPr>
        <p:grpSp>
          <p:nvGrpSpPr>
            <p:cNvPr id="7816" name="Google Shape;7816;p59"/>
            <p:cNvGrpSpPr/>
            <p:nvPr/>
          </p:nvGrpSpPr>
          <p:grpSpPr>
            <a:xfrm>
              <a:off x="1716825" y="1121550"/>
              <a:ext cx="622800" cy="928938"/>
              <a:chOff x="1716825" y="1121550"/>
              <a:chExt cx="622800" cy="928938"/>
            </a:xfrm>
          </p:grpSpPr>
          <p:cxnSp>
            <p:nvCxnSpPr>
              <p:cNvPr id="7817" name="Google Shape;7817;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818" name="Google Shape;7818;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59"/>
            <p:cNvGrpSpPr/>
            <p:nvPr/>
          </p:nvGrpSpPr>
          <p:grpSpPr>
            <a:xfrm>
              <a:off x="1768050" y="1172775"/>
              <a:ext cx="520200" cy="832000"/>
              <a:chOff x="1768050" y="1172775"/>
              <a:chExt cx="520200" cy="832000"/>
            </a:xfrm>
          </p:grpSpPr>
          <p:cxnSp>
            <p:nvCxnSpPr>
              <p:cNvPr id="7820" name="Google Shape;7820;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821" name="Google Shape;7821;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9"/>
            <p:cNvGrpSpPr/>
            <p:nvPr/>
          </p:nvGrpSpPr>
          <p:grpSpPr>
            <a:xfrm>
              <a:off x="1820100" y="1225475"/>
              <a:ext cx="416400" cy="729575"/>
              <a:chOff x="1820100" y="1225475"/>
              <a:chExt cx="416400" cy="729575"/>
            </a:xfrm>
          </p:grpSpPr>
          <p:cxnSp>
            <p:nvCxnSpPr>
              <p:cNvPr id="7823" name="Google Shape;7823;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824" name="Google Shape;7824;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59"/>
            <p:cNvGrpSpPr/>
            <p:nvPr/>
          </p:nvGrpSpPr>
          <p:grpSpPr>
            <a:xfrm>
              <a:off x="1874250" y="1278825"/>
              <a:ext cx="308100" cy="605275"/>
              <a:chOff x="1874250" y="1278825"/>
              <a:chExt cx="308100" cy="605275"/>
            </a:xfrm>
          </p:grpSpPr>
          <p:cxnSp>
            <p:nvCxnSpPr>
              <p:cNvPr id="7826" name="Google Shape;7826;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827" name="Google Shape;7827;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8" name="Google Shape;7828;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59"/>
          <p:cNvGrpSpPr/>
          <p:nvPr/>
        </p:nvGrpSpPr>
        <p:grpSpPr>
          <a:xfrm>
            <a:off x="1574012" y="1857260"/>
            <a:ext cx="739072" cy="714152"/>
            <a:chOff x="4334725" y="1355875"/>
            <a:chExt cx="3106650" cy="3001900"/>
          </a:xfrm>
        </p:grpSpPr>
        <p:grpSp>
          <p:nvGrpSpPr>
            <p:cNvPr id="7830" name="Google Shape;7830;p59"/>
            <p:cNvGrpSpPr/>
            <p:nvPr/>
          </p:nvGrpSpPr>
          <p:grpSpPr>
            <a:xfrm>
              <a:off x="4516050" y="1724875"/>
              <a:ext cx="2693725" cy="2632900"/>
              <a:chOff x="4516050" y="1724875"/>
              <a:chExt cx="2693725" cy="2632900"/>
            </a:xfrm>
          </p:grpSpPr>
          <p:sp>
            <p:nvSpPr>
              <p:cNvPr id="7831" name="Google Shape;7831;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59"/>
            <p:cNvGrpSpPr/>
            <p:nvPr/>
          </p:nvGrpSpPr>
          <p:grpSpPr>
            <a:xfrm>
              <a:off x="4334725" y="1355875"/>
              <a:ext cx="3106650" cy="2709650"/>
              <a:chOff x="4334725" y="1355875"/>
              <a:chExt cx="3106650" cy="2709650"/>
            </a:xfrm>
          </p:grpSpPr>
          <p:sp>
            <p:nvSpPr>
              <p:cNvPr id="7835" name="Google Shape;7835;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8" name="Google Shape;7838;p59"/>
          <p:cNvGrpSpPr/>
          <p:nvPr/>
        </p:nvGrpSpPr>
        <p:grpSpPr>
          <a:xfrm>
            <a:off x="7690961" y="3488031"/>
            <a:ext cx="312074" cy="684173"/>
            <a:chOff x="7645573" y="3754300"/>
            <a:chExt cx="293855" cy="644170"/>
          </a:xfrm>
        </p:grpSpPr>
        <p:sp>
          <p:nvSpPr>
            <p:cNvPr id="7839" name="Google Shape;7839;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9"/>
          <p:cNvGrpSpPr/>
          <p:nvPr/>
        </p:nvGrpSpPr>
        <p:grpSpPr>
          <a:xfrm>
            <a:off x="5612949" y="970938"/>
            <a:ext cx="709011" cy="739359"/>
            <a:chOff x="5830645" y="1256617"/>
            <a:chExt cx="530340" cy="553040"/>
          </a:xfrm>
        </p:grpSpPr>
        <p:grpSp>
          <p:nvGrpSpPr>
            <p:cNvPr id="7842" name="Google Shape;7842;p59"/>
            <p:cNvGrpSpPr/>
            <p:nvPr/>
          </p:nvGrpSpPr>
          <p:grpSpPr>
            <a:xfrm>
              <a:off x="5830645" y="1256617"/>
              <a:ext cx="259743" cy="269909"/>
              <a:chOff x="5830645" y="1256617"/>
              <a:chExt cx="259743" cy="269909"/>
            </a:xfrm>
          </p:grpSpPr>
          <p:sp>
            <p:nvSpPr>
              <p:cNvPr id="7843" name="Google Shape;7843;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59"/>
            <p:cNvGrpSpPr/>
            <p:nvPr/>
          </p:nvGrpSpPr>
          <p:grpSpPr>
            <a:xfrm>
              <a:off x="6101293" y="1256617"/>
              <a:ext cx="259692" cy="269909"/>
              <a:chOff x="6101293" y="1256617"/>
              <a:chExt cx="259692" cy="269909"/>
            </a:xfrm>
          </p:grpSpPr>
          <p:sp>
            <p:nvSpPr>
              <p:cNvPr id="7846" name="Google Shape;7846;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9"/>
            <p:cNvGrpSpPr/>
            <p:nvPr/>
          </p:nvGrpSpPr>
          <p:grpSpPr>
            <a:xfrm>
              <a:off x="5830645" y="1539749"/>
              <a:ext cx="259692" cy="269909"/>
              <a:chOff x="5830645" y="1539749"/>
              <a:chExt cx="259692" cy="269909"/>
            </a:xfrm>
          </p:grpSpPr>
          <p:sp>
            <p:nvSpPr>
              <p:cNvPr id="7849" name="Google Shape;7849;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59"/>
            <p:cNvGrpSpPr/>
            <p:nvPr/>
          </p:nvGrpSpPr>
          <p:grpSpPr>
            <a:xfrm>
              <a:off x="6101293" y="1539749"/>
              <a:ext cx="259692" cy="269909"/>
              <a:chOff x="6101293" y="1539749"/>
              <a:chExt cx="259692" cy="269909"/>
            </a:xfrm>
          </p:grpSpPr>
          <p:sp>
            <p:nvSpPr>
              <p:cNvPr id="7852" name="Google Shape;7852;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4" name="Google Shape;7854;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59"/>
          <p:cNvGrpSpPr/>
          <p:nvPr/>
        </p:nvGrpSpPr>
        <p:grpSpPr>
          <a:xfrm>
            <a:off x="714444" y="2707054"/>
            <a:ext cx="1452955" cy="621360"/>
            <a:chOff x="732422" y="2990152"/>
            <a:chExt cx="1337773" cy="572102"/>
          </a:xfrm>
        </p:grpSpPr>
        <p:sp>
          <p:nvSpPr>
            <p:cNvPr id="7856" name="Google Shape;7856;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2B3DF850-21D9-BB6E-E5E3-3AB05D3EC149}"/>
            </a:ext>
          </a:extLst>
        </p:cNvPr>
        <p:cNvGrpSpPr/>
        <p:nvPr/>
      </p:nvGrpSpPr>
      <p:grpSpPr>
        <a:xfrm>
          <a:off x="0" y="0"/>
          <a:ext cx="0" cy="0"/>
          <a:chOff x="0" y="0"/>
          <a:chExt cx="0" cy="0"/>
        </a:xfrm>
      </p:grpSpPr>
      <p:sp>
        <p:nvSpPr>
          <p:cNvPr id="7" name="Cím 6">
            <a:extLst>
              <a:ext uri="{FF2B5EF4-FFF2-40B4-BE49-F238E27FC236}">
                <a16:creationId xmlns:a16="http://schemas.microsoft.com/office/drawing/2014/main" id="{49D50002-60E8-4CAF-16A3-9C2A454C648D}"/>
              </a:ext>
            </a:extLst>
          </p:cNvPr>
          <p:cNvSpPr>
            <a:spLocks noGrp="1"/>
          </p:cNvSpPr>
          <p:nvPr>
            <p:ph type="title" idx="3"/>
          </p:nvPr>
        </p:nvSpPr>
        <p:spPr>
          <a:xfrm>
            <a:off x="3477860" y="408796"/>
            <a:ext cx="1826567" cy="447600"/>
          </a:xfrm>
        </p:spPr>
        <p:txBody>
          <a:bodyPr/>
          <a:lstStyle/>
          <a:p>
            <a:r>
              <a:rPr lang="hu-HU" sz="2000" dirty="0"/>
              <a:t>Braun Dénes</a:t>
            </a:r>
          </a:p>
        </p:txBody>
      </p:sp>
      <p:pic>
        <p:nvPicPr>
          <p:cNvPr id="2" name="Kép 1" descr="A képen képernyőkép, Grafika, Betűtípus, embléma látható&#10;&#10;Előfordulhat, hogy az AI által létrehozott tartalom helytelen.">
            <a:extLst>
              <a:ext uri="{FF2B5EF4-FFF2-40B4-BE49-F238E27FC236}">
                <a16:creationId xmlns:a16="http://schemas.microsoft.com/office/drawing/2014/main" id="{F40554EA-EBA5-59E8-24E3-A4B7B6DEC017}"/>
              </a:ext>
            </a:extLst>
          </p:cNvPr>
          <p:cNvPicPr>
            <a:picLocks noChangeAspect="1"/>
          </p:cNvPicPr>
          <p:nvPr/>
        </p:nvPicPr>
        <p:blipFill>
          <a:blip r:embed="rId3"/>
          <a:stretch>
            <a:fillRect/>
          </a:stretch>
        </p:blipFill>
        <p:spPr>
          <a:xfrm>
            <a:off x="8058614" y="4218208"/>
            <a:ext cx="1174947" cy="1174947"/>
          </a:xfrm>
          <a:prstGeom prst="rect">
            <a:avLst/>
          </a:prstGeom>
        </p:spPr>
      </p:pic>
      <p:pic>
        <p:nvPicPr>
          <p:cNvPr id="3" name="Kép 2" descr="A képen fal, Emberi arc, személy, ruházat látható&#10;&#10;Előfordulhat, hogy az AI által létrehozott tartalom helytelen.">
            <a:extLst>
              <a:ext uri="{FF2B5EF4-FFF2-40B4-BE49-F238E27FC236}">
                <a16:creationId xmlns:a16="http://schemas.microsoft.com/office/drawing/2014/main" id="{714D1CCC-46E1-10F9-37AE-30A3F534D4D6}"/>
              </a:ext>
            </a:extLst>
          </p:cNvPr>
          <p:cNvPicPr>
            <a:picLocks noChangeAspect="1"/>
          </p:cNvPicPr>
          <p:nvPr/>
        </p:nvPicPr>
        <p:blipFill>
          <a:blip r:embed="rId4"/>
          <a:stretch>
            <a:fillRect/>
          </a:stretch>
        </p:blipFill>
        <p:spPr>
          <a:xfrm>
            <a:off x="534517" y="408796"/>
            <a:ext cx="2672502" cy="3563337"/>
          </a:xfrm>
          <a:prstGeom prst="rect">
            <a:avLst/>
          </a:prstGeom>
        </p:spPr>
      </p:pic>
      <p:sp>
        <p:nvSpPr>
          <p:cNvPr id="9" name="Rectangle 4">
            <a:extLst>
              <a:ext uri="{FF2B5EF4-FFF2-40B4-BE49-F238E27FC236}">
                <a16:creationId xmlns:a16="http://schemas.microsoft.com/office/drawing/2014/main" id="{D2015C9A-B70A-185E-C6F3-BF2F396685B7}"/>
              </a:ext>
            </a:extLst>
          </p:cNvPr>
          <p:cNvSpPr>
            <a:spLocks noChangeArrowheads="1"/>
          </p:cNvSpPr>
          <p:nvPr/>
        </p:nvSpPr>
        <p:spPr bwMode="auto">
          <a:xfrm>
            <a:off x="3477860" y="1171366"/>
            <a:ext cx="4918246"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defTabSz="914400" eaLnBrk="0" fontAlgn="base" latinLnBrk="0" hangingPunct="0">
              <a:buClr>
                <a:schemeClr val="dk1"/>
              </a:buClr>
              <a:buSzPts val="1100"/>
              <a:buFont typeface="Arial" panose="020B0604020202020204" pitchFamily="34" charset="0"/>
              <a:buChar char="•"/>
              <a:tabLst/>
            </a:pPr>
            <a:r>
              <a:rPr lang="hu-HU" altLang="hu-HU" sz="1600" dirty="0">
                <a:solidFill>
                  <a:schemeClr val="dk1"/>
                </a:solidFill>
                <a:latin typeface="Cairo"/>
                <a:cs typeface="Cairo"/>
              </a:rPr>
              <a:t>Hálózati technikus a </a:t>
            </a:r>
            <a:r>
              <a:rPr lang="hu-HU" altLang="hu-HU" sz="1600" dirty="0" err="1">
                <a:solidFill>
                  <a:schemeClr val="dk1"/>
                </a:solidFill>
                <a:latin typeface="Cairo"/>
                <a:cs typeface="Cairo"/>
              </a:rPr>
              <a:t>SegíTechnél</a:t>
            </a:r>
            <a:r>
              <a:rPr lang="hu-HU" altLang="hu-HU" sz="1600" dirty="0">
                <a:solidFill>
                  <a:schemeClr val="dk1"/>
                </a:solidFill>
                <a:latin typeface="Cairo"/>
                <a:cs typeface="Cairo"/>
              </a:rPr>
              <a:t> </a:t>
            </a:r>
          </a:p>
          <a:p>
            <a:pPr marL="285750" lvl="0" indent="-285750" defTabSz="914400" eaLnBrk="0" fontAlgn="base" latinLnBrk="0" hangingPunct="0">
              <a:buClr>
                <a:schemeClr val="dk1"/>
              </a:buClr>
              <a:buSzPts val="1100"/>
              <a:buFont typeface="Arial" panose="020B0604020202020204" pitchFamily="34" charset="0"/>
              <a:buChar char="•"/>
              <a:tabLst/>
            </a:pPr>
            <a:endParaRPr lang="hu-HU" altLang="hu-HU" sz="1600" dirty="0">
              <a:solidFill>
                <a:schemeClr val="dk1"/>
              </a:solidFill>
              <a:latin typeface="Cairo"/>
              <a:cs typeface="Cairo"/>
            </a:endParaRPr>
          </a:p>
          <a:p>
            <a:pPr marL="285750" lvl="0" indent="-285750" defTabSz="914400" eaLnBrk="0" fontAlgn="base" latinLnBrk="0" hangingPunct="0">
              <a:buClr>
                <a:schemeClr val="dk1"/>
              </a:buClr>
              <a:buSzPts val="1100"/>
              <a:buFont typeface="Arial" panose="020B0604020202020204" pitchFamily="34" charset="0"/>
              <a:buChar char="•"/>
              <a:tabLst/>
            </a:pPr>
            <a:r>
              <a:rPr lang="hu-HU" altLang="hu-HU" sz="1600" dirty="0">
                <a:solidFill>
                  <a:schemeClr val="dk1"/>
                </a:solidFill>
                <a:latin typeface="Cairo"/>
                <a:cs typeface="Cairo"/>
              </a:rPr>
              <a:t>Végzettség: Neumann Informatikai Technikum – erős alapok IT‑infrastruktúrában, hálózatokban és biztonságban</a:t>
            </a:r>
          </a:p>
          <a:p>
            <a:pPr lvl="0" defTabSz="914400" eaLnBrk="0" fontAlgn="base" latinLnBrk="0" hangingPunct="0">
              <a:buClr>
                <a:schemeClr val="dk1"/>
              </a:buClr>
              <a:buSzPts val="1100"/>
              <a:tabLst/>
            </a:pPr>
            <a:r>
              <a:rPr lang="hu-HU" altLang="hu-HU" sz="1600" dirty="0">
                <a:solidFill>
                  <a:schemeClr val="dk1"/>
                </a:solidFill>
                <a:latin typeface="Cairo"/>
                <a:cs typeface="Cairo"/>
              </a:rPr>
              <a:t> </a:t>
            </a:r>
          </a:p>
          <a:p>
            <a:pPr marL="285750" lvl="0" indent="-285750" defTabSz="914400" eaLnBrk="0" fontAlgn="base" latinLnBrk="0" hangingPunct="0">
              <a:buClr>
                <a:schemeClr val="dk1"/>
              </a:buClr>
              <a:buSzPts val="1100"/>
              <a:buFont typeface="Arial" panose="020B0604020202020204" pitchFamily="34" charset="0"/>
              <a:buChar char="•"/>
              <a:tabLst/>
            </a:pPr>
            <a:r>
              <a:rPr lang="hu-HU" altLang="hu-HU" sz="1600" dirty="0">
                <a:solidFill>
                  <a:schemeClr val="dk1"/>
                </a:solidFill>
                <a:latin typeface="Cairo"/>
                <a:cs typeface="Cairo"/>
              </a:rPr>
              <a:t>Célja stabil, biztonságos és hatékony hálózati megoldások biztosítása </a:t>
            </a:r>
          </a:p>
          <a:p>
            <a:pPr marL="285750" lvl="0" indent="-285750" defTabSz="914400" eaLnBrk="0" fontAlgn="base" latinLnBrk="0" hangingPunct="0">
              <a:buClr>
                <a:schemeClr val="dk1"/>
              </a:buClr>
              <a:buSzPts val="1100"/>
              <a:buFont typeface="Arial" panose="020B0604020202020204" pitchFamily="34" charset="0"/>
              <a:buChar char="•"/>
              <a:tabLst/>
            </a:pPr>
            <a:endParaRPr lang="hu-HU" altLang="hu-HU" sz="1600" dirty="0">
              <a:solidFill>
                <a:schemeClr val="dk1"/>
              </a:solidFill>
              <a:latin typeface="Cairo"/>
              <a:cs typeface="Cairo"/>
            </a:endParaRPr>
          </a:p>
          <a:p>
            <a:pPr marL="285750" lvl="0" indent="-285750" defTabSz="914400" eaLnBrk="0" fontAlgn="base" latinLnBrk="0" hangingPunct="0">
              <a:buClr>
                <a:schemeClr val="dk1"/>
              </a:buClr>
              <a:buSzPts val="1100"/>
              <a:buFont typeface="Arial" panose="020B0604020202020204" pitchFamily="34" charset="0"/>
              <a:buChar char="•"/>
              <a:tabLst/>
            </a:pPr>
            <a:r>
              <a:rPr lang="hu-HU" altLang="hu-HU" sz="1600" dirty="0">
                <a:solidFill>
                  <a:schemeClr val="dk1"/>
                </a:solidFill>
                <a:latin typeface="Cairo"/>
                <a:cs typeface="Cairo"/>
              </a:rPr>
              <a:t>Folyamatosan fejleszti tudását és nyitott az új technológiákra </a:t>
            </a:r>
          </a:p>
        </p:txBody>
      </p:sp>
    </p:spTree>
    <p:extLst>
      <p:ext uri="{BB962C8B-B14F-4D97-AF65-F5344CB8AC3E}">
        <p14:creationId xmlns:p14="http://schemas.microsoft.com/office/powerpoint/2010/main" val="414736746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865"/>
        <p:cNvGrpSpPr/>
        <p:nvPr/>
      </p:nvGrpSpPr>
      <p:grpSpPr>
        <a:xfrm>
          <a:off x="0" y="0"/>
          <a:ext cx="0" cy="0"/>
          <a:chOff x="0" y="0"/>
          <a:chExt cx="0" cy="0"/>
        </a:xfrm>
      </p:grpSpPr>
      <p:grpSp>
        <p:nvGrpSpPr>
          <p:cNvPr id="7866" name="Google Shape;7866;p60"/>
          <p:cNvGrpSpPr/>
          <p:nvPr/>
        </p:nvGrpSpPr>
        <p:grpSpPr>
          <a:xfrm>
            <a:off x="708579" y="965872"/>
            <a:ext cx="1636117" cy="1526144"/>
            <a:chOff x="729238" y="1179665"/>
            <a:chExt cx="1636117" cy="1526144"/>
          </a:xfrm>
        </p:grpSpPr>
        <p:grpSp>
          <p:nvGrpSpPr>
            <p:cNvPr id="7867" name="Google Shape;7867;p60"/>
            <p:cNvGrpSpPr/>
            <p:nvPr/>
          </p:nvGrpSpPr>
          <p:grpSpPr>
            <a:xfrm>
              <a:off x="729238" y="1179665"/>
              <a:ext cx="80700" cy="1526144"/>
              <a:chOff x="729238" y="1179665"/>
              <a:chExt cx="80700" cy="1526144"/>
            </a:xfrm>
          </p:grpSpPr>
          <p:sp>
            <p:nvSpPr>
              <p:cNvPr id="7868" name="Google Shape;7868;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60"/>
            <p:cNvGrpSpPr/>
            <p:nvPr/>
          </p:nvGrpSpPr>
          <p:grpSpPr>
            <a:xfrm>
              <a:off x="903098" y="1179665"/>
              <a:ext cx="80700" cy="1526144"/>
              <a:chOff x="903098" y="1179665"/>
              <a:chExt cx="80700" cy="1526144"/>
            </a:xfrm>
          </p:grpSpPr>
          <p:sp>
            <p:nvSpPr>
              <p:cNvPr id="7879" name="Google Shape;7879;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60"/>
            <p:cNvGrpSpPr/>
            <p:nvPr/>
          </p:nvGrpSpPr>
          <p:grpSpPr>
            <a:xfrm>
              <a:off x="1076958" y="1179665"/>
              <a:ext cx="80700" cy="1526144"/>
              <a:chOff x="1076958" y="1179665"/>
              <a:chExt cx="80700" cy="1526144"/>
            </a:xfrm>
          </p:grpSpPr>
          <p:sp>
            <p:nvSpPr>
              <p:cNvPr id="7890" name="Google Shape;7890;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0"/>
            <p:cNvGrpSpPr/>
            <p:nvPr/>
          </p:nvGrpSpPr>
          <p:grpSpPr>
            <a:xfrm>
              <a:off x="1247707" y="1179665"/>
              <a:ext cx="80700" cy="1526144"/>
              <a:chOff x="1247707" y="1179665"/>
              <a:chExt cx="80700" cy="1526144"/>
            </a:xfrm>
          </p:grpSpPr>
          <p:sp>
            <p:nvSpPr>
              <p:cNvPr id="7901" name="Google Shape;7901;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60"/>
            <p:cNvGrpSpPr/>
            <p:nvPr/>
          </p:nvGrpSpPr>
          <p:grpSpPr>
            <a:xfrm>
              <a:off x="1421567" y="1179665"/>
              <a:ext cx="80700" cy="1526144"/>
              <a:chOff x="1421567" y="1179665"/>
              <a:chExt cx="80700" cy="1526144"/>
            </a:xfrm>
          </p:grpSpPr>
          <p:sp>
            <p:nvSpPr>
              <p:cNvPr id="7912" name="Google Shape;7912;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0"/>
            <p:cNvGrpSpPr/>
            <p:nvPr/>
          </p:nvGrpSpPr>
          <p:grpSpPr>
            <a:xfrm>
              <a:off x="1592327" y="1179665"/>
              <a:ext cx="80700" cy="1526144"/>
              <a:chOff x="1592327" y="1179665"/>
              <a:chExt cx="80700" cy="1526144"/>
            </a:xfrm>
          </p:grpSpPr>
          <p:sp>
            <p:nvSpPr>
              <p:cNvPr id="7923" name="Google Shape;7923;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60"/>
            <p:cNvGrpSpPr/>
            <p:nvPr/>
          </p:nvGrpSpPr>
          <p:grpSpPr>
            <a:xfrm>
              <a:off x="1766187" y="1179665"/>
              <a:ext cx="80700" cy="1526144"/>
              <a:chOff x="1766187" y="1179665"/>
              <a:chExt cx="80700" cy="1526144"/>
            </a:xfrm>
          </p:grpSpPr>
          <p:sp>
            <p:nvSpPr>
              <p:cNvPr id="7934" name="Google Shape;7934;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60"/>
            <p:cNvGrpSpPr/>
            <p:nvPr/>
          </p:nvGrpSpPr>
          <p:grpSpPr>
            <a:xfrm>
              <a:off x="1936935" y="1179665"/>
              <a:ext cx="80700" cy="1526144"/>
              <a:chOff x="1936935" y="1179665"/>
              <a:chExt cx="80700" cy="1526144"/>
            </a:xfrm>
          </p:grpSpPr>
          <p:sp>
            <p:nvSpPr>
              <p:cNvPr id="7945" name="Google Shape;7945;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60"/>
            <p:cNvGrpSpPr/>
            <p:nvPr/>
          </p:nvGrpSpPr>
          <p:grpSpPr>
            <a:xfrm>
              <a:off x="2110795" y="1179665"/>
              <a:ext cx="80700" cy="1526144"/>
              <a:chOff x="2110795" y="1179665"/>
              <a:chExt cx="80700" cy="1526144"/>
            </a:xfrm>
          </p:grpSpPr>
          <p:sp>
            <p:nvSpPr>
              <p:cNvPr id="7956" name="Google Shape;7956;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0"/>
            <p:cNvGrpSpPr/>
            <p:nvPr/>
          </p:nvGrpSpPr>
          <p:grpSpPr>
            <a:xfrm>
              <a:off x="2284655" y="1179665"/>
              <a:ext cx="80700" cy="1526144"/>
              <a:chOff x="2284655" y="1179665"/>
              <a:chExt cx="80700" cy="1526144"/>
            </a:xfrm>
          </p:grpSpPr>
          <p:sp>
            <p:nvSpPr>
              <p:cNvPr id="7967" name="Google Shape;7967;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7" name="Google Shape;7977;p60"/>
          <p:cNvGrpSpPr/>
          <p:nvPr/>
        </p:nvGrpSpPr>
        <p:grpSpPr>
          <a:xfrm>
            <a:off x="2603245" y="985011"/>
            <a:ext cx="1364248" cy="1102133"/>
            <a:chOff x="2623904" y="1198803"/>
            <a:chExt cx="1364248" cy="1102133"/>
          </a:xfrm>
        </p:grpSpPr>
        <p:grpSp>
          <p:nvGrpSpPr>
            <p:cNvPr id="7978" name="Google Shape;7978;p60"/>
            <p:cNvGrpSpPr/>
            <p:nvPr/>
          </p:nvGrpSpPr>
          <p:grpSpPr>
            <a:xfrm>
              <a:off x="2623907" y="1198803"/>
              <a:ext cx="1364245" cy="273000"/>
              <a:chOff x="2623907" y="1198803"/>
              <a:chExt cx="1364245" cy="273000"/>
            </a:xfrm>
          </p:grpSpPr>
          <p:sp>
            <p:nvSpPr>
              <p:cNvPr id="7979" name="Google Shape;7979;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60"/>
            <p:cNvGrpSpPr/>
            <p:nvPr/>
          </p:nvGrpSpPr>
          <p:grpSpPr>
            <a:xfrm>
              <a:off x="2623904" y="1476964"/>
              <a:ext cx="1364245" cy="273000"/>
              <a:chOff x="2623904" y="1476964"/>
              <a:chExt cx="1364245" cy="273000"/>
            </a:xfrm>
          </p:grpSpPr>
          <p:sp>
            <p:nvSpPr>
              <p:cNvPr id="7985" name="Google Shape;7985;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60"/>
            <p:cNvGrpSpPr/>
            <p:nvPr/>
          </p:nvGrpSpPr>
          <p:grpSpPr>
            <a:xfrm>
              <a:off x="2623907" y="1749775"/>
              <a:ext cx="1364245" cy="273000"/>
              <a:chOff x="2623907" y="1749775"/>
              <a:chExt cx="1364245" cy="273000"/>
            </a:xfrm>
          </p:grpSpPr>
          <p:sp>
            <p:nvSpPr>
              <p:cNvPr id="7991" name="Google Shape;7991;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60"/>
            <p:cNvGrpSpPr/>
            <p:nvPr/>
          </p:nvGrpSpPr>
          <p:grpSpPr>
            <a:xfrm>
              <a:off x="2623904" y="2027936"/>
              <a:ext cx="1364245" cy="273000"/>
              <a:chOff x="2623904" y="2027936"/>
              <a:chExt cx="1364245" cy="273000"/>
            </a:xfrm>
          </p:grpSpPr>
          <p:sp>
            <p:nvSpPr>
              <p:cNvPr id="7997" name="Google Shape;7997;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2" name="Google Shape;8002;p60"/>
          <p:cNvGrpSpPr/>
          <p:nvPr/>
        </p:nvGrpSpPr>
        <p:grpSpPr>
          <a:xfrm>
            <a:off x="2592706" y="2444193"/>
            <a:ext cx="1387541" cy="159124"/>
            <a:chOff x="3200660" y="2180272"/>
            <a:chExt cx="2563824" cy="378237"/>
          </a:xfrm>
        </p:grpSpPr>
        <p:sp>
          <p:nvSpPr>
            <p:cNvPr id="8003" name="Google Shape;8003;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60"/>
          <p:cNvGrpSpPr/>
          <p:nvPr/>
        </p:nvGrpSpPr>
        <p:grpSpPr>
          <a:xfrm>
            <a:off x="2589231" y="2722018"/>
            <a:ext cx="1390502" cy="159625"/>
            <a:chOff x="3530150" y="2790075"/>
            <a:chExt cx="1962600" cy="225300"/>
          </a:xfrm>
        </p:grpSpPr>
        <p:sp>
          <p:nvSpPr>
            <p:cNvPr id="8022" name="Google Shape;8022;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60"/>
          <p:cNvGrpSpPr/>
          <p:nvPr/>
        </p:nvGrpSpPr>
        <p:grpSpPr>
          <a:xfrm>
            <a:off x="2589884" y="3000344"/>
            <a:ext cx="1411629" cy="153761"/>
            <a:chOff x="3558802" y="4011427"/>
            <a:chExt cx="1866000" cy="111300"/>
          </a:xfrm>
        </p:grpSpPr>
        <p:sp>
          <p:nvSpPr>
            <p:cNvPr id="8025" name="Google Shape;8025;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60"/>
          <p:cNvGrpSpPr/>
          <p:nvPr/>
        </p:nvGrpSpPr>
        <p:grpSpPr>
          <a:xfrm>
            <a:off x="2589576" y="2205744"/>
            <a:ext cx="1383503" cy="119749"/>
            <a:chOff x="3465975" y="2270276"/>
            <a:chExt cx="1986364" cy="171929"/>
          </a:xfrm>
        </p:grpSpPr>
        <p:sp>
          <p:nvSpPr>
            <p:cNvPr id="8028" name="Google Shape;8028;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60"/>
          <p:cNvGrpSpPr/>
          <p:nvPr/>
        </p:nvGrpSpPr>
        <p:grpSpPr>
          <a:xfrm>
            <a:off x="2600584" y="3569394"/>
            <a:ext cx="1369531" cy="195460"/>
            <a:chOff x="723300" y="4253549"/>
            <a:chExt cx="2276482" cy="324900"/>
          </a:xfrm>
        </p:grpSpPr>
        <p:sp>
          <p:nvSpPr>
            <p:cNvPr id="8037" name="Google Shape;8037;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60"/>
          <p:cNvGrpSpPr/>
          <p:nvPr/>
        </p:nvGrpSpPr>
        <p:grpSpPr>
          <a:xfrm>
            <a:off x="2590145" y="3270574"/>
            <a:ext cx="1389066" cy="180119"/>
            <a:chOff x="705948" y="3788465"/>
            <a:chExt cx="2308953" cy="299400"/>
          </a:xfrm>
        </p:grpSpPr>
        <p:sp>
          <p:nvSpPr>
            <p:cNvPr id="8043" name="Google Shape;8043;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60"/>
          <p:cNvGrpSpPr/>
          <p:nvPr/>
        </p:nvGrpSpPr>
        <p:grpSpPr>
          <a:xfrm>
            <a:off x="2638082" y="3883554"/>
            <a:ext cx="1304609" cy="294074"/>
            <a:chOff x="2658741" y="4097347"/>
            <a:chExt cx="1304609" cy="294074"/>
          </a:xfrm>
        </p:grpSpPr>
        <p:grpSp>
          <p:nvGrpSpPr>
            <p:cNvPr id="8049" name="Google Shape;8049;p60"/>
            <p:cNvGrpSpPr/>
            <p:nvPr/>
          </p:nvGrpSpPr>
          <p:grpSpPr>
            <a:xfrm>
              <a:off x="2658741" y="4097347"/>
              <a:ext cx="118572" cy="294074"/>
              <a:chOff x="3343310" y="4475555"/>
              <a:chExt cx="127717" cy="316753"/>
            </a:xfrm>
          </p:grpSpPr>
          <p:sp>
            <p:nvSpPr>
              <p:cNvPr id="8050" name="Google Shape;8050;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0"/>
            <p:cNvGrpSpPr/>
            <p:nvPr/>
          </p:nvGrpSpPr>
          <p:grpSpPr>
            <a:xfrm>
              <a:off x="3815519" y="4098388"/>
              <a:ext cx="147831" cy="291991"/>
              <a:chOff x="3527539" y="4476677"/>
              <a:chExt cx="159232" cy="314510"/>
            </a:xfrm>
          </p:grpSpPr>
          <p:sp>
            <p:nvSpPr>
              <p:cNvPr id="8053" name="Google Shape;8053;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60"/>
            <p:cNvGrpSpPr/>
            <p:nvPr/>
          </p:nvGrpSpPr>
          <p:grpSpPr>
            <a:xfrm>
              <a:off x="3511696" y="4098388"/>
              <a:ext cx="147831" cy="291991"/>
              <a:chOff x="3527539" y="4476677"/>
              <a:chExt cx="159232" cy="314510"/>
            </a:xfrm>
          </p:grpSpPr>
          <p:sp>
            <p:nvSpPr>
              <p:cNvPr id="8056" name="Google Shape;8056;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60"/>
            <p:cNvGrpSpPr/>
            <p:nvPr/>
          </p:nvGrpSpPr>
          <p:grpSpPr>
            <a:xfrm>
              <a:off x="3207874" y="4098388"/>
              <a:ext cx="147831" cy="291991"/>
              <a:chOff x="3527539" y="4476677"/>
              <a:chExt cx="159232" cy="314510"/>
            </a:xfrm>
          </p:grpSpPr>
          <p:sp>
            <p:nvSpPr>
              <p:cNvPr id="8059" name="Google Shape;8059;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60"/>
            <p:cNvGrpSpPr/>
            <p:nvPr/>
          </p:nvGrpSpPr>
          <p:grpSpPr>
            <a:xfrm>
              <a:off x="2933305" y="4097347"/>
              <a:ext cx="118572" cy="294074"/>
              <a:chOff x="3343310" y="4475555"/>
              <a:chExt cx="127717" cy="316753"/>
            </a:xfrm>
          </p:grpSpPr>
          <p:sp>
            <p:nvSpPr>
              <p:cNvPr id="8062" name="Google Shape;8062;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4" name="Google Shape;8064;p60"/>
          <p:cNvGrpSpPr/>
          <p:nvPr/>
        </p:nvGrpSpPr>
        <p:grpSpPr>
          <a:xfrm>
            <a:off x="4256912" y="1866676"/>
            <a:ext cx="1433821" cy="191501"/>
            <a:chOff x="4273350" y="2080469"/>
            <a:chExt cx="1433821" cy="191501"/>
          </a:xfrm>
        </p:grpSpPr>
        <p:grpSp>
          <p:nvGrpSpPr>
            <p:cNvPr id="8065" name="Google Shape;8065;p60"/>
            <p:cNvGrpSpPr/>
            <p:nvPr/>
          </p:nvGrpSpPr>
          <p:grpSpPr>
            <a:xfrm>
              <a:off x="4273350" y="2080469"/>
              <a:ext cx="1433821" cy="0"/>
              <a:chOff x="5224975" y="2962250"/>
              <a:chExt cx="1544400" cy="0"/>
            </a:xfrm>
          </p:grpSpPr>
          <p:cxnSp>
            <p:nvCxnSpPr>
              <p:cNvPr id="8066" name="Google Shape;8066;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067" name="Google Shape;8067;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068" name="Google Shape;8068;p60"/>
            <p:cNvGrpSpPr/>
            <p:nvPr/>
          </p:nvGrpSpPr>
          <p:grpSpPr>
            <a:xfrm>
              <a:off x="4273350" y="2271969"/>
              <a:ext cx="1433821" cy="0"/>
              <a:chOff x="5224975" y="2962250"/>
              <a:chExt cx="1544400" cy="0"/>
            </a:xfrm>
          </p:grpSpPr>
          <p:cxnSp>
            <p:nvCxnSpPr>
              <p:cNvPr id="8069" name="Google Shape;8069;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070" name="Google Shape;8070;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071" name="Google Shape;8071;p60"/>
          <p:cNvGrpSpPr/>
          <p:nvPr/>
        </p:nvGrpSpPr>
        <p:grpSpPr>
          <a:xfrm>
            <a:off x="4258467" y="969244"/>
            <a:ext cx="1430711" cy="743389"/>
            <a:chOff x="5159450" y="1919950"/>
            <a:chExt cx="1541050" cy="862500"/>
          </a:xfrm>
        </p:grpSpPr>
        <p:sp>
          <p:nvSpPr>
            <p:cNvPr id="8072" name="Google Shape;8072;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hu-HU"/>
            </a:p>
          </p:txBody>
        </p:sp>
        <p:grpSp>
          <p:nvGrpSpPr>
            <p:cNvPr id="8073" name="Google Shape;8073;p60"/>
            <p:cNvGrpSpPr/>
            <p:nvPr/>
          </p:nvGrpSpPr>
          <p:grpSpPr>
            <a:xfrm>
              <a:off x="5159450" y="1919950"/>
              <a:ext cx="1541050" cy="862500"/>
              <a:chOff x="5159450" y="1919950"/>
              <a:chExt cx="1541050" cy="862500"/>
            </a:xfrm>
          </p:grpSpPr>
          <p:cxnSp>
            <p:nvCxnSpPr>
              <p:cNvPr id="8074" name="Google Shape;8074;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075" name="Google Shape;8075;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076" name="Google Shape;8076;p60"/>
          <p:cNvGrpSpPr/>
          <p:nvPr/>
        </p:nvGrpSpPr>
        <p:grpSpPr>
          <a:xfrm>
            <a:off x="4248581" y="2192571"/>
            <a:ext cx="1450484" cy="1052087"/>
            <a:chOff x="5230575" y="1554475"/>
            <a:chExt cx="2137150" cy="1550150"/>
          </a:xfrm>
        </p:grpSpPr>
        <p:sp>
          <p:nvSpPr>
            <p:cNvPr id="8077" name="Google Shape;8077;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0"/>
          <p:cNvGrpSpPr/>
          <p:nvPr/>
        </p:nvGrpSpPr>
        <p:grpSpPr>
          <a:xfrm rot="10800000">
            <a:off x="4265131" y="3284761"/>
            <a:ext cx="1417383" cy="887946"/>
            <a:chOff x="5645403" y="2920021"/>
            <a:chExt cx="2650800" cy="2180614"/>
          </a:xfrm>
        </p:grpSpPr>
        <p:sp>
          <p:nvSpPr>
            <p:cNvPr id="8091" name="Google Shape;8091;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2" name="Google Shape;8092;p60"/>
            <p:cNvCxnSpPr>
              <a:stCxn id="809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093" name="Google Shape;8093;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4" name="Google Shape;8094;p60"/>
            <p:cNvCxnSpPr>
              <a:endCxn id="8093"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095" name="Google Shape;8095;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6" name="Google Shape;8096;p60"/>
            <p:cNvCxnSpPr>
              <a:stCxn id="8095"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097" name="Google Shape;8097;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8" name="Google Shape;8098;p60"/>
            <p:cNvCxnSpPr>
              <a:endCxn id="809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099" name="Google Shape;8099;p60"/>
          <p:cNvGrpSpPr/>
          <p:nvPr/>
        </p:nvGrpSpPr>
        <p:grpSpPr>
          <a:xfrm>
            <a:off x="7365491" y="2188116"/>
            <a:ext cx="1071743" cy="1021579"/>
            <a:chOff x="7189833" y="2022667"/>
            <a:chExt cx="1251159" cy="1192597"/>
          </a:xfrm>
        </p:grpSpPr>
        <p:sp>
          <p:nvSpPr>
            <p:cNvPr id="8100" name="Google Shape;8100;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0"/>
          <p:cNvGrpSpPr/>
          <p:nvPr/>
        </p:nvGrpSpPr>
        <p:grpSpPr>
          <a:xfrm>
            <a:off x="706762" y="2614523"/>
            <a:ext cx="1695374" cy="1560837"/>
            <a:chOff x="727421" y="2828315"/>
            <a:chExt cx="1695374" cy="1560837"/>
          </a:xfrm>
        </p:grpSpPr>
        <p:grpSp>
          <p:nvGrpSpPr>
            <p:cNvPr id="8105" name="Google Shape;8105;p60"/>
            <p:cNvGrpSpPr/>
            <p:nvPr/>
          </p:nvGrpSpPr>
          <p:grpSpPr>
            <a:xfrm>
              <a:off x="819108" y="2882501"/>
              <a:ext cx="103104" cy="1426186"/>
              <a:chOff x="4674013" y="3100904"/>
              <a:chExt cx="122758" cy="1698043"/>
            </a:xfrm>
          </p:grpSpPr>
          <p:sp>
            <p:nvSpPr>
              <p:cNvPr id="8106" name="Google Shape;8106;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0"/>
            <p:cNvGrpSpPr/>
            <p:nvPr/>
          </p:nvGrpSpPr>
          <p:grpSpPr>
            <a:xfrm>
              <a:off x="1062475" y="2882501"/>
              <a:ext cx="103104" cy="1426186"/>
              <a:chOff x="4940438" y="3100904"/>
              <a:chExt cx="122758" cy="1698043"/>
            </a:xfrm>
          </p:grpSpPr>
          <p:sp>
            <p:nvSpPr>
              <p:cNvPr id="8114" name="Google Shape;8114;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60"/>
            <p:cNvGrpSpPr/>
            <p:nvPr/>
          </p:nvGrpSpPr>
          <p:grpSpPr>
            <a:xfrm>
              <a:off x="1299324" y="2882501"/>
              <a:ext cx="103104" cy="1426186"/>
              <a:chOff x="5206863" y="3100904"/>
              <a:chExt cx="122758" cy="1698043"/>
            </a:xfrm>
          </p:grpSpPr>
          <p:sp>
            <p:nvSpPr>
              <p:cNvPr id="8122" name="Google Shape;8122;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0"/>
            <p:cNvGrpSpPr/>
            <p:nvPr/>
          </p:nvGrpSpPr>
          <p:grpSpPr>
            <a:xfrm>
              <a:off x="1786057" y="2882501"/>
              <a:ext cx="103104" cy="1426186"/>
              <a:chOff x="6006138" y="3143629"/>
              <a:chExt cx="122758" cy="1698043"/>
            </a:xfrm>
          </p:grpSpPr>
          <p:sp>
            <p:nvSpPr>
              <p:cNvPr id="8130" name="Google Shape;8130;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60"/>
            <p:cNvGrpSpPr/>
            <p:nvPr/>
          </p:nvGrpSpPr>
          <p:grpSpPr>
            <a:xfrm>
              <a:off x="2029422" y="2882501"/>
              <a:ext cx="103104" cy="1426186"/>
              <a:chOff x="6805413" y="3100904"/>
              <a:chExt cx="122758" cy="1698043"/>
            </a:xfrm>
          </p:grpSpPr>
          <p:sp>
            <p:nvSpPr>
              <p:cNvPr id="8138" name="Google Shape;8138;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0"/>
            <p:cNvGrpSpPr/>
            <p:nvPr/>
          </p:nvGrpSpPr>
          <p:grpSpPr>
            <a:xfrm>
              <a:off x="727421" y="2828315"/>
              <a:ext cx="1695374" cy="1560837"/>
              <a:chOff x="734799" y="2782450"/>
              <a:chExt cx="1571100" cy="1577400"/>
            </a:xfrm>
          </p:grpSpPr>
          <p:cxnSp>
            <p:nvCxnSpPr>
              <p:cNvPr id="8146" name="Google Shape;8146;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147" name="Google Shape;8147;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148" name="Google Shape;8148;p60"/>
            <p:cNvGrpSpPr/>
            <p:nvPr/>
          </p:nvGrpSpPr>
          <p:grpSpPr>
            <a:xfrm>
              <a:off x="2272795" y="2882501"/>
              <a:ext cx="103104" cy="1426186"/>
              <a:chOff x="5206863" y="3100904"/>
              <a:chExt cx="122758" cy="1698043"/>
            </a:xfrm>
          </p:grpSpPr>
          <p:sp>
            <p:nvSpPr>
              <p:cNvPr id="8149" name="Google Shape;8149;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0"/>
            <p:cNvGrpSpPr/>
            <p:nvPr/>
          </p:nvGrpSpPr>
          <p:grpSpPr>
            <a:xfrm>
              <a:off x="1542694" y="2882501"/>
              <a:ext cx="103104" cy="1426186"/>
              <a:chOff x="6006138" y="3143629"/>
              <a:chExt cx="122758" cy="1698043"/>
            </a:xfrm>
          </p:grpSpPr>
          <p:sp>
            <p:nvSpPr>
              <p:cNvPr id="8157" name="Google Shape;8157;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4" name="Google Shape;8164;p60"/>
          <p:cNvGrpSpPr/>
          <p:nvPr/>
        </p:nvGrpSpPr>
        <p:grpSpPr>
          <a:xfrm>
            <a:off x="5915341" y="2192094"/>
            <a:ext cx="1248543" cy="1025319"/>
            <a:chOff x="5183758" y="1210600"/>
            <a:chExt cx="3605380" cy="2960783"/>
          </a:xfrm>
        </p:grpSpPr>
        <p:sp>
          <p:nvSpPr>
            <p:cNvPr id="8165" name="Google Shape;8165;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9" name="Google Shape;8169;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170" name="Google Shape;8170;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171" name="Google Shape;8171;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172" name="Google Shape;8172;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173" name="Google Shape;8173;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60"/>
          <p:cNvGrpSpPr/>
          <p:nvPr/>
        </p:nvGrpSpPr>
        <p:grpSpPr>
          <a:xfrm>
            <a:off x="5772403" y="3330411"/>
            <a:ext cx="2664831" cy="843440"/>
            <a:chOff x="5916567" y="1099697"/>
            <a:chExt cx="2556683" cy="809211"/>
          </a:xfrm>
        </p:grpSpPr>
        <p:sp>
          <p:nvSpPr>
            <p:cNvPr id="8175" name="Google Shape;8175;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60"/>
          <p:cNvGrpSpPr/>
          <p:nvPr/>
        </p:nvGrpSpPr>
        <p:grpSpPr>
          <a:xfrm>
            <a:off x="5879943" y="979270"/>
            <a:ext cx="1299851" cy="1023338"/>
            <a:chOff x="5900602" y="1193063"/>
            <a:chExt cx="1299851" cy="1023338"/>
          </a:xfrm>
        </p:grpSpPr>
        <p:grpSp>
          <p:nvGrpSpPr>
            <p:cNvPr id="8184" name="Google Shape;8184;p60"/>
            <p:cNvGrpSpPr/>
            <p:nvPr/>
          </p:nvGrpSpPr>
          <p:grpSpPr>
            <a:xfrm>
              <a:off x="6743564" y="1193063"/>
              <a:ext cx="456889" cy="700379"/>
              <a:chOff x="6743564" y="1193063"/>
              <a:chExt cx="456889" cy="700379"/>
            </a:xfrm>
          </p:grpSpPr>
          <p:grpSp>
            <p:nvGrpSpPr>
              <p:cNvPr id="8185" name="Google Shape;8185;p60"/>
              <p:cNvGrpSpPr/>
              <p:nvPr/>
            </p:nvGrpSpPr>
            <p:grpSpPr>
              <a:xfrm>
                <a:off x="6743564" y="1690731"/>
                <a:ext cx="214402" cy="202710"/>
                <a:chOff x="6743564" y="1690731"/>
                <a:chExt cx="214402" cy="202710"/>
              </a:xfrm>
            </p:grpSpPr>
            <p:sp>
              <p:nvSpPr>
                <p:cNvPr id="8186" name="Google Shape;8186;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0"/>
              <p:cNvGrpSpPr/>
              <p:nvPr/>
            </p:nvGrpSpPr>
            <p:grpSpPr>
              <a:xfrm>
                <a:off x="6915505" y="1193063"/>
                <a:ext cx="284947" cy="589637"/>
                <a:chOff x="6915505" y="1193063"/>
                <a:chExt cx="284947" cy="589637"/>
              </a:xfrm>
            </p:grpSpPr>
            <p:sp>
              <p:nvSpPr>
                <p:cNvPr id="8189" name="Google Shape;8189;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90" name="Google Shape;8190;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191" name="Google Shape;8191;p60"/>
            <p:cNvGrpSpPr/>
            <p:nvPr/>
          </p:nvGrpSpPr>
          <p:grpSpPr>
            <a:xfrm>
              <a:off x="6520337" y="1193063"/>
              <a:ext cx="341815" cy="801589"/>
              <a:chOff x="6520337" y="1193063"/>
              <a:chExt cx="341815" cy="801589"/>
            </a:xfrm>
          </p:grpSpPr>
          <p:grpSp>
            <p:nvGrpSpPr>
              <p:cNvPr id="8192" name="Google Shape;8192;p60"/>
              <p:cNvGrpSpPr/>
              <p:nvPr/>
            </p:nvGrpSpPr>
            <p:grpSpPr>
              <a:xfrm>
                <a:off x="6520337" y="1589527"/>
                <a:ext cx="213950" cy="405125"/>
                <a:chOff x="6520337" y="1589527"/>
                <a:chExt cx="213950" cy="405125"/>
              </a:xfrm>
            </p:grpSpPr>
            <p:sp>
              <p:nvSpPr>
                <p:cNvPr id="8193" name="Google Shape;8193;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0"/>
              <p:cNvGrpSpPr/>
              <p:nvPr/>
            </p:nvGrpSpPr>
            <p:grpSpPr>
              <a:xfrm>
                <a:off x="6577204" y="1193063"/>
                <a:ext cx="284947" cy="453562"/>
                <a:chOff x="6577204" y="1193063"/>
                <a:chExt cx="284947" cy="453562"/>
              </a:xfrm>
            </p:grpSpPr>
            <p:sp>
              <p:nvSpPr>
                <p:cNvPr id="8196" name="Google Shape;8196;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97" name="Google Shape;8197;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198" name="Google Shape;8198;p60"/>
            <p:cNvGrpSpPr/>
            <p:nvPr/>
          </p:nvGrpSpPr>
          <p:grpSpPr>
            <a:xfrm>
              <a:off x="6238903" y="1193063"/>
              <a:ext cx="300475" cy="901782"/>
              <a:chOff x="6238903" y="1193063"/>
              <a:chExt cx="300475" cy="901782"/>
            </a:xfrm>
          </p:grpSpPr>
          <p:grpSp>
            <p:nvGrpSpPr>
              <p:cNvPr id="8199" name="Google Shape;8199;p60"/>
              <p:cNvGrpSpPr/>
              <p:nvPr/>
            </p:nvGrpSpPr>
            <p:grpSpPr>
              <a:xfrm>
                <a:off x="6290865" y="1489315"/>
                <a:ext cx="248514" cy="605530"/>
                <a:chOff x="6290865" y="1489315"/>
                <a:chExt cx="248514" cy="605530"/>
              </a:xfrm>
            </p:grpSpPr>
            <p:sp>
              <p:nvSpPr>
                <p:cNvPr id="8200" name="Google Shape;8200;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60"/>
              <p:cNvGrpSpPr/>
              <p:nvPr/>
            </p:nvGrpSpPr>
            <p:grpSpPr>
              <a:xfrm>
                <a:off x="6238903" y="1193063"/>
                <a:ext cx="284947" cy="327512"/>
                <a:chOff x="6238903" y="1193063"/>
                <a:chExt cx="284947" cy="327512"/>
              </a:xfrm>
            </p:grpSpPr>
            <p:sp>
              <p:nvSpPr>
                <p:cNvPr id="8203" name="Google Shape;8203;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04" name="Google Shape;8204;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205" name="Google Shape;8205;p60"/>
            <p:cNvGrpSpPr/>
            <p:nvPr/>
          </p:nvGrpSpPr>
          <p:grpSpPr>
            <a:xfrm>
              <a:off x="5900602" y="1193063"/>
              <a:ext cx="444345" cy="1023338"/>
              <a:chOff x="5900602" y="1193063"/>
              <a:chExt cx="444345" cy="1023338"/>
            </a:xfrm>
          </p:grpSpPr>
          <p:grpSp>
            <p:nvGrpSpPr>
              <p:cNvPr id="8206" name="Google Shape;8206;p60"/>
              <p:cNvGrpSpPr/>
              <p:nvPr/>
            </p:nvGrpSpPr>
            <p:grpSpPr>
              <a:xfrm>
                <a:off x="6046501" y="1367785"/>
                <a:ext cx="298446" cy="848616"/>
                <a:chOff x="6046501" y="1367785"/>
                <a:chExt cx="298446" cy="848616"/>
              </a:xfrm>
            </p:grpSpPr>
            <p:sp>
              <p:nvSpPr>
                <p:cNvPr id="8207" name="Google Shape;8207;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60"/>
              <p:cNvGrpSpPr/>
              <p:nvPr/>
            </p:nvGrpSpPr>
            <p:grpSpPr>
              <a:xfrm>
                <a:off x="5900602" y="1193063"/>
                <a:ext cx="284947" cy="182312"/>
                <a:chOff x="5900602" y="1193063"/>
                <a:chExt cx="284947" cy="182312"/>
              </a:xfrm>
            </p:grpSpPr>
            <p:sp>
              <p:nvSpPr>
                <p:cNvPr id="8210" name="Google Shape;8210;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1" name="Google Shape;8211;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212" name="Google Shape;8212;p60"/>
          <p:cNvGrpSpPr/>
          <p:nvPr/>
        </p:nvGrpSpPr>
        <p:grpSpPr>
          <a:xfrm>
            <a:off x="7217825" y="979415"/>
            <a:ext cx="1219413" cy="1051365"/>
            <a:chOff x="7287122" y="1165658"/>
            <a:chExt cx="1219413" cy="1051365"/>
          </a:xfrm>
        </p:grpSpPr>
        <p:grpSp>
          <p:nvGrpSpPr>
            <p:cNvPr id="8213" name="Google Shape;8213;p60"/>
            <p:cNvGrpSpPr/>
            <p:nvPr/>
          </p:nvGrpSpPr>
          <p:grpSpPr>
            <a:xfrm>
              <a:off x="7287122" y="1969723"/>
              <a:ext cx="1219413" cy="247300"/>
              <a:chOff x="7287122" y="1969723"/>
              <a:chExt cx="1219413" cy="247300"/>
            </a:xfrm>
          </p:grpSpPr>
          <p:sp>
            <p:nvSpPr>
              <p:cNvPr id="8214" name="Google Shape;8214;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5" name="Google Shape;8215;p60"/>
              <p:cNvGrpSpPr/>
              <p:nvPr/>
            </p:nvGrpSpPr>
            <p:grpSpPr>
              <a:xfrm>
                <a:off x="7287122" y="2063892"/>
                <a:ext cx="1151753" cy="73428"/>
                <a:chOff x="7287122" y="2063892"/>
                <a:chExt cx="1151753" cy="73428"/>
              </a:xfrm>
            </p:grpSpPr>
            <p:sp>
              <p:nvSpPr>
                <p:cNvPr id="8216" name="Google Shape;8216;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7" name="Google Shape;8217;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218" name="Google Shape;8218;p60"/>
            <p:cNvGrpSpPr/>
            <p:nvPr/>
          </p:nvGrpSpPr>
          <p:grpSpPr>
            <a:xfrm>
              <a:off x="7287122" y="1712201"/>
              <a:ext cx="1219403" cy="246767"/>
              <a:chOff x="7287122" y="1712201"/>
              <a:chExt cx="1219403" cy="246767"/>
            </a:xfrm>
          </p:grpSpPr>
          <p:sp>
            <p:nvSpPr>
              <p:cNvPr id="8219" name="Google Shape;8219;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0" name="Google Shape;8220;p60"/>
              <p:cNvGrpSpPr/>
              <p:nvPr/>
            </p:nvGrpSpPr>
            <p:grpSpPr>
              <a:xfrm>
                <a:off x="7287122" y="1842861"/>
                <a:ext cx="1005303" cy="73419"/>
                <a:chOff x="7287122" y="1842861"/>
                <a:chExt cx="1005303" cy="73419"/>
              </a:xfrm>
            </p:grpSpPr>
            <p:sp>
              <p:nvSpPr>
                <p:cNvPr id="8221" name="Google Shape;8221;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2" name="Google Shape;8222;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223" name="Google Shape;8223;p60"/>
            <p:cNvGrpSpPr/>
            <p:nvPr/>
          </p:nvGrpSpPr>
          <p:grpSpPr>
            <a:xfrm>
              <a:off x="7287122" y="1447520"/>
              <a:ext cx="1219403" cy="286667"/>
              <a:chOff x="7287122" y="1447520"/>
              <a:chExt cx="1219403" cy="286667"/>
            </a:xfrm>
          </p:grpSpPr>
          <p:sp>
            <p:nvSpPr>
              <p:cNvPr id="8224" name="Google Shape;8224;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60"/>
              <p:cNvGrpSpPr/>
              <p:nvPr/>
            </p:nvGrpSpPr>
            <p:grpSpPr>
              <a:xfrm>
                <a:off x="7287122" y="1581977"/>
                <a:ext cx="852803" cy="73428"/>
                <a:chOff x="7287122" y="1581977"/>
                <a:chExt cx="852803" cy="73428"/>
              </a:xfrm>
            </p:grpSpPr>
            <p:sp>
              <p:nvSpPr>
                <p:cNvPr id="8226" name="Google Shape;8226;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7" name="Google Shape;8227;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228" name="Google Shape;8228;p60"/>
            <p:cNvGrpSpPr/>
            <p:nvPr/>
          </p:nvGrpSpPr>
          <p:grpSpPr>
            <a:xfrm>
              <a:off x="7287122" y="1165658"/>
              <a:ext cx="1219403" cy="344253"/>
              <a:chOff x="7287122" y="1165658"/>
              <a:chExt cx="1219403" cy="344253"/>
            </a:xfrm>
          </p:grpSpPr>
          <p:sp>
            <p:nvSpPr>
              <p:cNvPr id="8229" name="Google Shape;8229;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0" name="Google Shape;8230;p60"/>
              <p:cNvGrpSpPr/>
              <p:nvPr/>
            </p:nvGrpSpPr>
            <p:grpSpPr>
              <a:xfrm>
                <a:off x="7287122" y="1341025"/>
                <a:ext cx="695703" cy="73419"/>
                <a:chOff x="7287122" y="1341025"/>
                <a:chExt cx="695703" cy="73419"/>
              </a:xfrm>
            </p:grpSpPr>
            <p:sp>
              <p:nvSpPr>
                <p:cNvPr id="8231" name="Google Shape;8231;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2" name="Google Shape;8232;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36"/>
        <p:cNvGrpSpPr/>
        <p:nvPr/>
      </p:nvGrpSpPr>
      <p:grpSpPr>
        <a:xfrm>
          <a:off x="0" y="0"/>
          <a:ext cx="0" cy="0"/>
          <a:chOff x="0" y="0"/>
          <a:chExt cx="0" cy="0"/>
        </a:xfrm>
      </p:grpSpPr>
      <p:sp>
        <p:nvSpPr>
          <p:cNvPr id="8237" name="Google Shape;8237;p61"/>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238" name="Google Shape;8238;p61"/>
          <p:cNvGrpSpPr/>
          <p:nvPr/>
        </p:nvGrpSpPr>
        <p:grpSpPr>
          <a:xfrm>
            <a:off x="830341" y="2307733"/>
            <a:ext cx="340168" cy="298978"/>
            <a:chOff x="892750" y="267400"/>
            <a:chExt cx="483125" cy="424625"/>
          </a:xfrm>
        </p:grpSpPr>
        <p:sp>
          <p:nvSpPr>
            <p:cNvPr id="8239" name="Google Shape;8239;p6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0" name="Google Shape;8240;p6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1" name="Google Shape;8241;p6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2" name="Google Shape;8242;p61"/>
          <p:cNvGrpSpPr/>
          <p:nvPr/>
        </p:nvGrpSpPr>
        <p:grpSpPr>
          <a:xfrm>
            <a:off x="1268776" y="2287121"/>
            <a:ext cx="298996" cy="340204"/>
            <a:chOff x="1516475" y="238075"/>
            <a:chExt cx="424650" cy="483175"/>
          </a:xfrm>
        </p:grpSpPr>
        <p:sp>
          <p:nvSpPr>
            <p:cNvPr id="8243" name="Google Shape;8243;p6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4" name="Google Shape;8244;p6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5" name="Google Shape;8245;p61"/>
          <p:cNvGrpSpPr/>
          <p:nvPr/>
        </p:nvGrpSpPr>
        <p:grpSpPr>
          <a:xfrm>
            <a:off x="1661867" y="2367520"/>
            <a:ext cx="341488" cy="179405"/>
            <a:chOff x="2080675" y="352325"/>
            <a:chExt cx="485000" cy="254800"/>
          </a:xfrm>
        </p:grpSpPr>
        <p:sp>
          <p:nvSpPr>
            <p:cNvPr id="8246" name="Google Shape;8246;p6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7" name="Google Shape;8247;p6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48" name="Google Shape;8248;p61"/>
          <p:cNvGrpSpPr/>
          <p:nvPr/>
        </p:nvGrpSpPr>
        <p:grpSpPr>
          <a:xfrm>
            <a:off x="2111046" y="2287138"/>
            <a:ext cx="298996" cy="340168"/>
            <a:chOff x="2705375" y="238125"/>
            <a:chExt cx="424650" cy="483125"/>
          </a:xfrm>
        </p:grpSpPr>
        <p:sp>
          <p:nvSpPr>
            <p:cNvPr id="8249" name="Google Shape;8249;p6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0" name="Google Shape;8250;p6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1" name="Google Shape;8251;p6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2" name="Google Shape;8252;p6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53" name="Google Shape;8253;p61"/>
          <p:cNvGrpSpPr/>
          <p:nvPr/>
        </p:nvGrpSpPr>
        <p:grpSpPr>
          <a:xfrm>
            <a:off x="2527187" y="2287455"/>
            <a:ext cx="301161" cy="339535"/>
            <a:chOff x="3299850" y="238575"/>
            <a:chExt cx="427725" cy="482225"/>
          </a:xfrm>
        </p:grpSpPr>
        <p:sp>
          <p:nvSpPr>
            <p:cNvPr id="8254" name="Google Shape;8254;p6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5" name="Google Shape;8255;p6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6" name="Google Shape;8256;p6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7" name="Google Shape;8257;p6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8" name="Google Shape;8258;p6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59" name="Google Shape;8259;p61"/>
          <p:cNvGrpSpPr/>
          <p:nvPr/>
        </p:nvGrpSpPr>
        <p:grpSpPr>
          <a:xfrm>
            <a:off x="2914108" y="2287138"/>
            <a:ext cx="352455" cy="340168"/>
            <a:chOff x="3857225" y="238125"/>
            <a:chExt cx="500575" cy="483125"/>
          </a:xfrm>
        </p:grpSpPr>
        <p:sp>
          <p:nvSpPr>
            <p:cNvPr id="8260" name="Google Shape;8260;p6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1" name="Google Shape;8261;p6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2" name="Google Shape;8262;p6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3" name="Google Shape;8263;p6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4" name="Google Shape;8264;p6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5" name="Google Shape;8265;p6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66" name="Google Shape;8266;p6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267" name="Google Shape;8267;p61"/>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268" name="Google Shape;8268;p61"/>
          <p:cNvGrpSpPr/>
          <p:nvPr/>
        </p:nvGrpSpPr>
        <p:grpSpPr>
          <a:xfrm>
            <a:off x="3760885" y="2287165"/>
            <a:ext cx="340186" cy="340116"/>
            <a:chOff x="5053900" y="238200"/>
            <a:chExt cx="483150" cy="483050"/>
          </a:xfrm>
        </p:grpSpPr>
        <p:sp>
          <p:nvSpPr>
            <p:cNvPr id="8269" name="Google Shape;8269;p6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0" name="Google Shape;8270;p6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1" name="Google Shape;8271;p6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2" name="Google Shape;8272;p6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73" name="Google Shape;8273;p61"/>
          <p:cNvGrpSpPr/>
          <p:nvPr/>
        </p:nvGrpSpPr>
        <p:grpSpPr>
          <a:xfrm>
            <a:off x="4174835" y="2287138"/>
            <a:ext cx="340168" cy="340168"/>
            <a:chOff x="5648375" y="238125"/>
            <a:chExt cx="483125" cy="483125"/>
          </a:xfrm>
        </p:grpSpPr>
        <p:sp>
          <p:nvSpPr>
            <p:cNvPr id="8274" name="Google Shape;8274;p6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5" name="Google Shape;8275;p6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6" name="Google Shape;8276;p6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7" name="Google Shape;8277;p6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8" name="Google Shape;8278;p6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9" name="Google Shape;8279;p6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0" name="Google Shape;8280;p6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1" name="Google Shape;8281;p6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2" name="Google Shape;8282;p6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3" name="Google Shape;8283;p6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4" name="Google Shape;8284;p61"/>
          <p:cNvGrpSpPr/>
          <p:nvPr/>
        </p:nvGrpSpPr>
        <p:grpSpPr>
          <a:xfrm>
            <a:off x="4591521" y="2287138"/>
            <a:ext cx="340168" cy="340168"/>
            <a:chOff x="6242825" y="238125"/>
            <a:chExt cx="483125" cy="483125"/>
          </a:xfrm>
        </p:grpSpPr>
        <p:sp>
          <p:nvSpPr>
            <p:cNvPr id="8285" name="Google Shape;8285;p6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6" name="Google Shape;8286;p6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7" name="Google Shape;8287;p6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8" name="Google Shape;8288;p61"/>
          <p:cNvGrpSpPr/>
          <p:nvPr/>
        </p:nvGrpSpPr>
        <p:grpSpPr>
          <a:xfrm>
            <a:off x="828643" y="2727362"/>
            <a:ext cx="343566" cy="298943"/>
            <a:chOff x="889275" y="861850"/>
            <a:chExt cx="487950" cy="424575"/>
          </a:xfrm>
        </p:grpSpPr>
        <p:sp>
          <p:nvSpPr>
            <p:cNvPr id="8289" name="Google Shape;8289;p6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0" name="Google Shape;8290;p6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1" name="Google Shape;8291;p6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2" name="Google Shape;8292;p6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293" name="Google Shape;8293;p61"/>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4" name="Google Shape;8294;p61"/>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295" name="Google Shape;8295;p61"/>
          <p:cNvGrpSpPr/>
          <p:nvPr/>
        </p:nvGrpSpPr>
        <p:grpSpPr>
          <a:xfrm>
            <a:off x="2090460" y="2706749"/>
            <a:ext cx="340168" cy="340168"/>
            <a:chOff x="2676100" y="832575"/>
            <a:chExt cx="483125" cy="483125"/>
          </a:xfrm>
        </p:grpSpPr>
        <p:sp>
          <p:nvSpPr>
            <p:cNvPr id="8296" name="Google Shape;8296;p6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7" name="Google Shape;8297;p6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8" name="Google Shape;8298;p6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99" name="Google Shape;8299;p61"/>
          <p:cNvGrpSpPr/>
          <p:nvPr/>
        </p:nvGrpSpPr>
        <p:grpSpPr>
          <a:xfrm>
            <a:off x="2501963" y="2706749"/>
            <a:ext cx="351610" cy="340168"/>
            <a:chOff x="3270550" y="832575"/>
            <a:chExt cx="499375" cy="483125"/>
          </a:xfrm>
        </p:grpSpPr>
        <p:sp>
          <p:nvSpPr>
            <p:cNvPr id="8300" name="Google Shape;8300;p6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1" name="Google Shape;8301;p6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2" name="Google Shape;8302;p6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3" name="Google Shape;8303;p61"/>
          <p:cNvGrpSpPr/>
          <p:nvPr/>
        </p:nvGrpSpPr>
        <p:grpSpPr>
          <a:xfrm>
            <a:off x="3335925" y="2727300"/>
            <a:ext cx="344798" cy="299066"/>
            <a:chOff x="4452900" y="861750"/>
            <a:chExt cx="489700" cy="424750"/>
          </a:xfrm>
        </p:grpSpPr>
        <p:sp>
          <p:nvSpPr>
            <p:cNvPr id="8304" name="Google Shape;8304;p6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5" name="Google Shape;8305;p6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6" name="Google Shape;8306;p6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7" name="Google Shape;8307;p61"/>
          <p:cNvGrpSpPr/>
          <p:nvPr/>
        </p:nvGrpSpPr>
        <p:grpSpPr>
          <a:xfrm>
            <a:off x="3753158" y="2706758"/>
            <a:ext cx="355641" cy="340151"/>
            <a:chOff x="5049750" y="832600"/>
            <a:chExt cx="505100" cy="483100"/>
          </a:xfrm>
        </p:grpSpPr>
        <p:sp>
          <p:nvSpPr>
            <p:cNvPr id="8308" name="Google Shape;8308;p6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9" name="Google Shape;8309;p6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10" name="Google Shape;8310;p61"/>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11" name="Google Shape;8311;p61"/>
          <p:cNvGrpSpPr/>
          <p:nvPr/>
        </p:nvGrpSpPr>
        <p:grpSpPr>
          <a:xfrm>
            <a:off x="4612107" y="2706749"/>
            <a:ext cx="298996" cy="340168"/>
            <a:chOff x="6272100" y="832575"/>
            <a:chExt cx="424650" cy="483125"/>
          </a:xfrm>
        </p:grpSpPr>
        <p:sp>
          <p:nvSpPr>
            <p:cNvPr id="8312" name="Google Shape;8312;p6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3" name="Google Shape;8313;p6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14" name="Google Shape;8314;p61"/>
          <p:cNvGrpSpPr/>
          <p:nvPr/>
        </p:nvGrpSpPr>
        <p:grpSpPr>
          <a:xfrm>
            <a:off x="2920243" y="2717381"/>
            <a:ext cx="340186" cy="318904"/>
            <a:chOff x="3865000" y="847675"/>
            <a:chExt cx="483150" cy="452925"/>
          </a:xfrm>
        </p:grpSpPr>
        <p:sp>
          <p:nvSpPr>
            <p:cNvPr id="8315" name="Google Shape;8315;p6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6" name="Google Shape;8316;p6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7" name="Google Shape;8317;p6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8" name="Google Shape;8318;p6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19" name="Google Shape;8319;p61"/>
          <p:cNvGrpSpPr/>
          <p:nvPr/>
        </p:nvGrpSpPr>
        <p:grpSpPr>
          <a:xfrm>
            <a:off x="830315" y="3125798"/>
            <a:ext cx="340221" cy="340186"/>
            <a:chOff x="893650" y="1428000"/>
            <a:chExt cx="483200" cy="483150"/>
          </a:xfrm>
        </p:grpSpPr>
        <p:sp>
          <p:nvSpPr>
            <p:cNvPr id="8320" name="Google Shape;8320;p6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1" name="Google Shape;8321;p6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2" name="Google Shape;8322;p6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3" name="Google Shape;8323;p6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24" name="Google Shape;8324;p61"/>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5" name="Google Shape;8325;p61"/>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26" name="Google Shape;8326;p61"/>
          <p:cNvGrpSpPr/>
          <p:nvPr/>
        </p:nvGrpSpPr>
        <p:grpSpPr>
          <a:xfrm>
            <a:off x="2084132" y="3146463"/>
            <a:ext cx="352825" cy="298855"/>
            <a:chOff x="2676100" y="1456375"/>
            <a:chExt cx="501100" cy="424450"/>
          </a:xfrm>
        </p:grpSpPr>
        <p:sp>
          <p:nvSpPr>
            <p:cNvPr id="8327" name="Google Shape;8327;p6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8" name="Google Shape;8328;p6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9" name="Google Shape;8329;p6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0" name="Google Shape;8330;p61"/>
          <p:cNvGrpSpPr/>
          <p:nvPr/>
        </p:nvGrpSpPr>
        <p:grpSpPr>
          <a:xfrm>
            <a:off x="2507657" y="3125806"/>
            <a:ext cx="340221" cy="340168"/>
            <a:chOff x="3270475" y="1427025"/>
            <a:chExt cx="483200" cy="483125"/>
          </a:xfrm>
        </p:grpSpPr>
        <p:sp>
          <p:nvSpPr>
            <p:cNvPr id="8331" name="Google Shape;8331;p6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2" name="Google Shape;8332;p6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3" name="Google Shape;8333;p6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4" name="Google Shape;8334;p61"/>
          <p:cNvGrpSpPr/>
          <p:nvPr/>
        </p:nvGrpSpPr>
        <p:grpSpPr>
          <a:xfrm>
            <a:off x="2918570" y="3125780"/>
            <a:ext cx="343530" cy="340221"/>
            <a:chOff x="3860250" y="1427025"/>
            <a:chExt cx="487900" cy="483200"/>
          </a:xfrm>
        </p:grpSpPr>
        <p:sp>
          <p:nvSpPr>
            <p:cNvPr id="8335" name="Google Shape;8335;p6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6" name="Google Shape;8336;p6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7" name="Google Shape;8337;p6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38" name="Google Shape;8338;p61"/>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9" name="Google Shape;8339;p61"/>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40" name="Google Shape;8340;p61"/>
          <p:cNvGrpSpPr/>
          <p:nvPr/>
        </p:nvGrpSpPr>
        <p:grpSpPr>
          <a:xfrm>
            <a:off x="4174808" y="3125806"/>
            <a:ext cx="340221" cy="340168"/>
            <a:chOff x="5648375" y="1427025"/>
            <a:chExt cx="483200" cy="483125"/>
          </a:xfrm>
        </p:grpSpPr>
        <p:sp>
          <p:nvSpPr>
            <p:cNvPr id="8341" name="Google Shape;8341;p6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2" name="Google Shape;8342;p6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43" name="Google Shape;8343;p61"/>
          <p:cNvGrpSpPr/>
          <p:nvPr/>
        </p:nvGrpSpPr>
        <p:grpSpPr>
          <a:xfrm>
            <a:off x="4589294" y="3125789"/>
            <a:ext cx="344622" cy="340204"/>
            <a:chOff x="6238300" y="1426975"/>
            <a:chExt cx="489450" cy="483175"/>
          </a:xfrm>
        </p:grpSpPr>
        <p:sp>
          <p:nvSpPr>
            <p:cNvPr id="8344" name="Google Shape;8344;p6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5" name="Google Shape;8345;p6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6" name="Google Shape;8346;p6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47" name="Google Shape;8347;p61"/>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48" name="Google Shape;8348;p61"/>
          <p:cNvGrpSpPr/>
          <p:nvPr/>
        </p:nvGrpSpPr>
        <p:grpSpPr>
          <a:xfrm>
            <a:off x="1248190" y="3544794"/>
            <a:ext cx="340168" cy="340186"/>
            <a:chOff x="1487200" y="2021475"/>
            <a:chExt cx="483125" cy="483150"/>
          </a:xfrm>
        </p:grpSpPr>
        <p:sp>
          <p:nvSpPr>
            <p:cNvPr id="8349" name="Google Shape;8349;p6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0" name="Google Shape;8350;p6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1" name="Google Shape;8351;p6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2" name="Google Shape;8352;p6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3" name="Google Shape;8353;p61"/>
          <p:cNvGrpSpPr/>
          <p:nvPr/>
        </p:nvGrpSpPr>
        <p:grpSpPr>
          <a:xfrm>
            <a:off x="1662527" y="3565398"/>
            <a:ext cx="340168" cy="298978"/>
            <a:chOff x="2081650" y="2050750"/>
            <a:chExt cx="483125" cy="424625"/>
          </a:xfrm>
        </p:grpSpPr>
        <p:sp>
          <p:nvSpPr>
            <p:cNvPr id="8354" name="Google Shape;8354;p6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5" name="Google Shape;8355;p6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6" name="Google Shape;8356;p6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7" name="Google Shape;8357;p6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8" name="Google Shape;8358;p6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9" name="Google Shape;8359;p6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0" name="Google Shape;8360;p61"/>
          <p:cNvGrpSpPr/>
          <p:nvPr/>
        </p:nvGrpSpPr>
        <p:grpSpPr>
          <a:xfrm>
            <a:off x="2090460" y="3588721"/>
            <a:ext cx="340168" cy="252332"/>
            <a:chOff x="2676100" y="2083800"/>
            <a:chExt cx="483125" cy="358375"/>
          </a:xfrm>
        </p:grpSpPr>
        <p:sp>
          <p:nvSpPr>
            <p:cNvPr id="8361" name="Google Shape;8361;p6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2" name="Google Shape;8362;p6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3" name="Google Shape;8363;p61"/>
          <p:cNvGrpSpPr/>
          <p:nvPr/>
        </p:nvGrpSpPr>
        <p:grpSpPr>
          <a:xfrm>
            <a:off x="2515974" y="3554766"/>
            <a:ext cx="323587" cy="320242"/>
            <a:chOff x="3282325" y="2035675"/>
            <a:chExt cx="459575" cy="454825"/>
          </a:xfrm>
        </p:grpSpPr>
        <p:sp>
          <p:nvSpPr>
            <p:cNvPr id="8364" name="Google Shape;8364;p6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5" name="Google Shape;8365;p6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6" name="Google Shape;8366;p6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7" name="Google Shape;8367;p6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68" name="Google Shape;8368;p61"/>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9" name="Google Shape;8369;p61"/>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70" name="Google Shape;8370;p61"/>
          <p:cNvGrpSpPr/>
          <p:nvPr/>
        </p:nvGrpSpPr>
        <p:grpSpPr>
          <a:xfrm>
            <a:off x="3760673" y="3544803"/>
            <a:ext cx="340608" cy="340168"/>
            <a:chOff x="5053900" y="2021500"/>
            <a:chExt cx="483750" cy="483125"/>
          </a:xfrm>
        </p:grpSpPr>
        <p:sp>
          <p:nvSpPr>
            <p:cNvPr id="8371" name="Google Shape;8371;p6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2" name="Google Shape;8372;p6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3" name="Google Shape;8373;p6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4" name="Google Shape;8374;p6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5" name="Google Shape;8375;p6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6" name="Google Shape;8376;p6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7" name="Google Shape;8377;p6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8" name="Google Shape;8378;p6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79" name="Google Shape;8379;p61"/>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80" name="Google Shape;8380;p61"/>
          <p:cNvGrpSpPr/>
          <p:nvPr/>
        </p:nvGrpSpPr>
        <p:grpSpPr>
          <a:xfrm>
            <a:off x="4585773" y="3547971"/>
            <a:ext cx="351663" cy="333831"/>
            <a:chOff x="6222125" y="2025975"/>
            <a:chExt cx="499450" cy="474125"/>
          </a:xfrm>
        </p:grpSpPr>
        <p:sp>
          <p:nvSpPr>
            <p:cNvPr id="8381" name="Google Shape;8381;p6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2" name="Google Shape;8382;p6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3" name="Google Shape;8383;p6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4" name="Google Shape;8384;p61"/>
          <p:cNvGrpSpPr/>
          <p:nvPr/>
        </p:nvGrpSpPr>
        <p:grpSpPr>
          <a:xfrm>
            <a:off x="5043335" y="2364541"/>
            <a:ext cx="335504" cy="185953"/>
            <a:chOff x="896050" y="2725450"/>
            <a:chExt cx="476500" cy="264100"/>
          </a:xfrm>
        </p:grpSpPr>
        <p:sp>
          <p:nvSpPr>
            <p:cNvPr id="8385" name="Google Shape;8385;p6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6" name="Google Shape;8386;p6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7" name="Google Shape;8387;p6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8" name="Google Shape;8388;p61"/>
          <p:cNvGrpSpPr/>
          <p:nvPr/>
        </p:nvGrpSpPr>
        <p:grpSpPr>
          <a:xfrm>
            <a:off x="5474075" y="2287425"/>
            <a:ext cx="340168" cy="340186"/>
            <a:chOff x="1487200" y="2615925"/>
            <a:chExt cx="483125" cy="483150"/>
          </a:xfrm>
        </p:grpSpPr>
        <p:sp>
          <p:nvSpPr>
            <p:cNvPr id="8389" name="Google Shape;8389;p6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0" name="Google Shape;8390;p6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1" name="Google Shape;8391;p6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2" name="Google Shape;8392;p61"/>
          <p:cNvGrpSpPr/>
          <p:nvPr/>
        </p:nvGrpSpPr>
        <p:grpSpPr>
          <a:xfrm>
            <a:off x="5874024" y="2287425"/>
            <a:ext cx="353564" cy="340186"/>
            <a:chOff x="2077575" y="2615925"/>
            <a:chExt cx="502150" cy="483150"/>
          </a:xfrm>
        </p:grpSpPr>
        <p:sp>
          <p:nvSpPr>
            <p:cNvPr id="8393" name="Google Shape;8393;p6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4" name="Google Shape;8394;p6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5" name="Google Shape;8395;p6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6" name="Google Shape;8396;p6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7" name="Google Shape;8397;p61"/>
          <p:cNvGrpSpPr/>
          <p:nvPr/>
        </p:nvGrpSpPr>
        <p:grpSpPr>
          <a:xfrm>
            <a:off x="6297813" y="2303452"/>
            <a:ext cx="334536" cy="308132"/>
            <a:chOff x="2680100" y="2638725"/>
            <a:chExt cx="475125" cy="437625"/>
          </a:xfrm>
        </p:grpSpPr>
        <p:sp>
          <p:nvSpPr>
            <p:cNvPr id="8398" name="Google Shape;8398;p6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9" name="Google Shape;8399;p6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0" name="Google Shape;8400;p6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1" name="Google Shape;8401;p6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2" name="Google Shape;8402;p61"/>
          <p:cNvGrpSpPr/>
          <p:nvPr/>
        </p:nvGrpSpPr>
        <p:grpSpPr>
          <a:xfrm>
            <a:off x="6763452" y="2287425"/>
            <a:ext cx="239183" cy="340186"/>
            <a:chOff x="3342275" y="2615925"/>
            <a:chExt cx="339700" cy="483150"/>
          </a:xfrm>
        </p:grpSpPr>
        <p:sp>
          <p:nvSpPr>
            <p:cNvPr id="8403" name="Google Shape;8403;p6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4" name="Google Shape;8404;p6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05" name="Google Shape;8405;p61"/>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6" name="Google Shape;8406;p61"/>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7" name="Google Shape;8407;p61"/>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08" name="Google Shape;8408;p61"/>
          <p:cNvGrpSpPr/>
          <p:nvPr/>
        </p:nvGrpSpPr>
        <p:grpSpPr>
          <a:xfrm>
            <a:off x="5380655" y="3961361"/>
            <a:ext cx="339482" cy="339271"/>
            <a:chOff x="5648900" y="2616600"/>
            <a:chExt cx="482150" cy="481850"/>
          </a:xfrm>
        </p:grpSpPr>
        <p:sp>
          <p:nvSpPr>
            <p:cNvPr id="8409" name="Google Shape;8409;p6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0" name="Google Shape;8410;p6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1" name="Google Shape;8411;p61"/>
          <p:cNvGrpSpPr/>
          <p:nvPr/>
        </p:nvGrpSpPr>
        <p:grpSpPr>
          <a:xfrm>
            <a:off x="3699939" y="3968149"/>
            <a:ext cx="325626" cy="325694"/>
            <a:chOff x="6242825" y="2615925"/>
            <a:chExt cx="483125" cy="483225"/>
          </a:xfrm>
        </p:grpSpPr>
        <p:sp>
          <p:nvSpPr>
            <p:cNvPr id="8412" name="Google Shape;8412;p6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3" name="Google Shape;8413;p6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4" name="Google Shape;8414;p6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5" name="Google Shape;8415;p6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6" name="Google Shape;8416;p6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17" name="Google Shape;8417;p61"/>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18" name="Google Shape;8418;p61"/>
          <p:cNvGrpSpPr/>
          <p:nvPr/>
        </p:nvGrpSpPr>
        <p:grpSpPr>
          <a:xfrm>
            <a:off x="5473116" y="2707036"/>
            <a:ext cx="342087" cy="340186"/>
            <a:chOff x="1487200" y="3210375"/>
            <a:chExt cx="485850" cy="483150"/>
          </a:xfrm>
        </p:grpSpPr>
        <p:sp>
          <p:nvSpPr>
            <p:cNvPr id="8419" name="Google Shape;8419;p6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0" name="Google Shape;8420;p6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1" name="Google Shape;8421;p6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22" name="Google Shape;8422;p61"/>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3" name="Google Shape;8423;p61"/>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24" name="Google Shape;8424;p61"/>
          <p:cNvGrpSpPr/>
          <p:nvPr/>
        </p:nvGrpSpPr>
        <p:grpSpPr>
          <a:xfrm>
            <a:off x="6712475" y="2707027"/>
            <a:ext cx="341136" cy="340204"/>
            <a:chOff x="3269875" y="3210400"/>
            <a:chExt cx="484500" cy="483175"/>
          </a:xfrm>
        </p:grpSpPr>
        <p:sp>
          <p:nvSpPr>
            <p:cNvPr id="8425" name="Google Shape;8425;p6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6" name="Google Shape;8426;p6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7" name="Google Shape;8427;p61"/>
          <p:cNvGrpSpPr/>
          <p:nvPr/>
        </p:nvGrpSpPr>
        <p:grpSpPr>
          <a:xfrm>
            <a:off x="7211568" y="2706666"/>
            <a:ext cx="170216" cy="340925"/>
            <a:chOff x="3985700" y="3210375"/>
            <a:chExt cx="241750" cy="484200"/>
          </a:xfrm>
        </p:grpSpPr>
        <p:sp>
          <p:nvSpPr>
            <p:cNvPr id="8428" name="Google Shape;8428;p6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9" name="Google Shape;8429;p6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0" name="Google Shape;8430;p61"/>
          <p:cNvGrpSpPr/>
          <p:nvPr/>
        </p:nvGrpSpPr>
        <p:grpSpPr>
          <a:xfrm>
            <a:off x="7550838" y="2707678"/>
            <a:ext cx="339007" cy="338901"/>
            <a:chOff x="4460225" y="3211300"/>
            <a:chExt cx="481475" cy="481325"/>
          </a:xfrm>
        </p:grpSpPr>
        <p:sp>
          <p:nvSpPr>
            <p:cNvPr id="8431" name="Google Shape;8431;p6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2" name="Google Shape;8432;p6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33" name="Google Shape;8433;p61"/>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34" name="Google Shape;8434;p61"/>
          <p:cNvGrpSpPr/>
          <p:nvPr/>
        </p:nvGrpSpPr>
        <p:grpSpPr>
          <a:xfrm>
            <a:off x="5824496" y="3990669"/>
            <a:ext cx="342034" cy="280654"/>
            <a:chOff x="5647000" y="3252650"/>
            <a:chExt cx="485775" cy="398600"/>
          </a:xfrm>
        </p:grpSpPr>
        <p:sp>
          <p:nvSpPr>
            <p:cNvPr id="8435" name="Google Shape;8435;p6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6" name="Google Shape;8436;p6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7" name="Google Shape;8437;p6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8" name="Google Shape;8438;p6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9" name="Google Shape;8439;p6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0" name="Google Shape;8440;p61"/>
          <p:cNvGrpSpPr/>
          <p:nvPr/>
        </p:nvGrpSpPr>
        <p:grpSpPr>
          <a:xfrm>
            <a:off x="4129937" y="3996769"/>
            <a:ext cx="326536" cy="268454"/>
            <a:chOff x="6242450" y="3252800"/>
            <a:chExt cx="484475" cy="398300"/>
          </a:xfrm>
        </p:grpSpPr>
        <p:sp>
          <p:nvSpPr>
            <p:cNvPr id="8441" name="Google Shape;8441;p6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2" name="Google Shape;8442;p6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3" name="Google Shape;8443;p6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4" name="Google Shape;8444;p61"/>
          <p:cNvGrpSpPr/>
          <p:nvPr/>
        </p:nvGrpSpPr>
        <p:grpSpPr>
          <a:xfrm>
            <a:off x="5061598" y="3126102"/>
            <a:ext cx="298978" cy="340168"/>
            <a:chOff x="922025" y="3804850"/>
            <a:chExt cx="424625" cy="483125"/>
          </a:xfrm>
        </p:grpSpPr>
        <p:sp>
          <p:nvSpPr>
            <p:cNvPr id="8445" name="Google Shape;8445;p6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6" name="Google Shape;8446;p6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47" name="Google Shape;8447;p61"/>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48" name="Google Shape;8448;p61"/>
          <p:cNvGrpSpPr/>
          <p:nvPr/>
        </p:nvGrpSpPr>
        <p:grpSpPr>
          <a:xfrm>
            <a:off x="5894327" y="3126102"/>
            <a:ext cx="312955" cy="340168"/>
            <a:chOff x="2100300" y="3804850"/>
            <a:chExt cx="444475" cy="483125"/>
          </a:xfrm>
        </p:grpSpPr>
        <p:sp>
          <p:nvSpPr>
            <p:cNvPr id="8449" name="Google Shape;8449;p6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0" name="Google Shape;8450;p6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1" name="Google Shape;8451;p61"/>
          <p:cNvGrpSpPr/>
          <p:nvPr/>
        </p:nvGrpSpPr>
        <p:grpSpPr>
          <a:xfrm>
            <a:off x="6317950" y="3126102"/>
            <a:ext cx="294261" cy="340168"/>
            <a:chOff x="2708700" y="3804850"/>
            <a:chExt cx="417925" cy="483125"/>
          </a:xfrm>
        </p:grpSpPr>
        <p:sp>
          <p:nvSpPr>
            <p:cNvPr id="8452" name="Google Shape;8452;p6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3" name="Google Shape;8453;p6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4" name="Google Shape;8454;p6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5" name="Google Shape;8455;p6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56" name="Google Shape;8456;p61"/>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7" name="Google Shape;8457;p61"/>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58" name="Google Shape;8458;p61"/>
          <p:cNvGrpSpPr/>
          <p:nvPr/>
        </p:nvGrpSpPr>
        <p:grpSpPr>
          <a:xfrm>
            <a:off x="7554825" y="3127378"/>
            <a:ext cx="331033" cy="337616"/>
            <a:chOff x="4467450" y="3808475"/>
            <a:chExt cx="470150" cy="479500"/>
          </a:xfrm>
        </p:grpSpPr>
        <p:sp>
          <p:nvSpPr>
            <p:cNvPr id="8459" name="Google Shape;8459;p6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6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1" name="Google Shape;8461;p6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2" name="Google Shape;8462;p6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3" name="Google Shape;8463;p61"/>
          <p:cNvGrpSpPr/>
          <p:nvPr/>
        </p:nvGrpSpPr>
        <p:grpSpPr>
          <a:xfrm>
            <a:off x="7975172" y="3126102"/>
            <a:ext cx="340186" cy="340168"/>
            <a:chOff x="5053900" y="3804850"/>
            <a:chExt cx="483150" cy="483125"/>
          </a:xfrm>
        </p:grpSpPr>
        <p:sp>
          <p:nvSpPr>
            <p:cNvPr id="8464" name="Google Shape;8464;p6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5" name="Google Shape;8465;p6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6" name="Google Shape;8466;p6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7" name="Google Shape;8467;p6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8" name="Google Shape;8468;p61"/>
          <p:cNvGrpSpPr/>
          <p:nvPr/>
        </p:nvGrpSpPr>
        <p:grpSpPr>
          <a:xfrm>
            <a:off x="6270890" y="3960912"/>
            <a:ext cx="340168" cy="340168"/>
            <a:chOff x="5648375" y="3804850"/>
            <a:chExt cx="483125" cy="483125"/>
          </a:xfrm>
        </p:grpSpPr>
        <p:sp>
          <p:nvSpPr>
            <p:cNvPr id="8469" name="Google Shape;8469;p6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6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1" name="Google Shape;8471;p6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2" name="Google Shape;8472;p6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3" name="Google Shape;8473;p61"/>
          <p:cNvGrpSpPr/>
          <p:nvPr/>
        </p:nvGrpSpPr>
        <p:grpSpPr>
          <a:xfrm>
            <a:off x="4560845" y="3973272"/>
            <a:ext cx="280923" cy="315449"/>
            <a:chOff x="6276025" y="3812400"/>
            <a:chExt cx="416800" cy="468025"/>
          </a:xfrm>
        </p:grpSpPr>
        <p:sp>
          <p:nvSpPr>
            <p:cNvPr id="8474" name="Google Shape;8474;p6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6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6" name="Google Shape;8476;p6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6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8" name="Google Shape;8478;p61"/>
          <p:cNvGrpSpPr/>
          <p:nvPr/>
        </p:nvGrpSpPr>
        <p:grpSpPr>
          <a:xfrm>
            <a:off x="5039779" y="3545089"/>
            <a:ext cx="342615" cy="340186"/>
            <a:chOff x="890400" y="4399350"/>
            <a:chExt cx="486600" cy="483150"/>
          </a:xfrm>
        </p:grpSpPr>
        <p:sp>
          <p:nvSpPr>
            <p:cNvPr id="8479" name="Google Shape;8479;p6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6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1" name="Google Shape;8481;p6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2" name="Google Shape;8482;p61"/>
          <p:cNvGrpSpPr/>
          <p:nvPr/>
        </p:nvGrpSpPr>
        <p:grpSpPr>
          <a:xfrm>
            <a:off x="5474075" y="3560368"/>
            <a:ext cx="340168" cy="309628"/>
            <a:chOff x="1487200" y="4421025"/>
            <a:chExt cx="483125" cy="439750"/>
          </a:xfrm>
        </p:grpSpPr>
        <p:sp>
          <p:nvSpPr>
            <p:cNvPr id="8483" name="Google Shape;8483;p6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4" name="Google Shape;8484;p6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5" name="Google Shape;8485;p6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6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7" name="Google Shape;8487;p61"/>
          <p:cNvGrpSpPr/>
          <p:nvPr/>
        </p:nvGrpSpPr>
        <p:grpSpPr>
          <a:xfrm>
            <a:off x="5878353" y="3545107"/>
            <a:ext cx="344903" cy="340151"/>
            <a:chOff x="2079300" y="4399325"/>
            <a:chExt cx="489850" cy="483100"/>
          </a:xfrm>
        </p:grpSpPr>
        <p:sp>
          <p:nvSpPr>
            <p:cNvPr id="8488" name="Google Shape;8488;p6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9" name="Google Shape;8489;p6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0" name="Google Shape;8490;p61"/>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1" name="Google Shape;8491;p61"/>
          <p:cNvGrpSpPr/>
          <p:nvPr/>
        </p:nvGrpSpPr>
        <p:grpSpPr>
          <a:xfrm>
            <a:off x="6744925" y="3545107"/>
            <a:ext cx="276236" cy="340151"/>
            <a:chOff x="3316000" y="4399325"/>
            <a:chExt cx="392325" cy="483100"/>
          </a:xfrm>
        </p:grpSpPr>
        <p:sp>
          <p:nvSpPr>
            <p:cNvPr id="8492" name="Google Shape;8492;p6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6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4" name="Google Shape;8494;p61"/>
          <p:cNvGrpSpPr/>
          <p:nvPr/>
        </p:nvGrpSpPr>
        <p:grpSpPr>
          <a:xfrm>
            <a:off x="7169665" y="3545089"/>
            <a:ext cx="254022" cy="340186"/>
            <a:chOff x="3926225" y="4399275"/>
            <a:chExt cx="360775" cy="483150"/>
          </a:xfrm>
        </p:grpSpPr>
        <p:sp>
          <p:nvSpPr>
            <p:cNvPr id="8495" name="Google Shape;8495;p6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6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7" name="Google Shape;8497;p61"/>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8" name="Google Shape;8498;p61"/>
          <p:cNvGrpSpPr/>
          <p:nvPr/>
        </p:nvGrpSpPr>
        <p:grpSpPr>
          <a:xfrm>
            <a:off x="7975224" y="3545151"/>
            <a:ext cx="340080" cy="340063"/>
            <a:chOff x="5053975" y="4399375"/>
            <a:chExt cx="483000" cy="482975"/>
          </a:xfrm>
        </p:grpSpPr>
        <p:sp>
          <p:nvSpPr>
            <p:cNvPr id="8499" name="Google Shape;8499;p6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6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6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2" name="Google Shape;8502;p61"/>
          <p:cNvGrpSpPr/>
          <p:nvPr/>
        </p:nvGrpSpPr>
        <p:grpSpPr>
          <a:xfrm>
            <a:off x="6715417" y="3960912"/>
            <a:ext cx="340168" cy="340168"/>
            <a:chOff x="5648375" y="4399300"/>
            <a:chExt cx="483125" cy="483125"/>
          </a:xfrm>
        </p:grpSpPr>
        <p:sp>
          <p:nvSpPr>
            <p:cNvPr id="8503" name="Google Shape;8503;p6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4" name="Google Shape;8504;p6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5" name="Google Shape;8505;p61"/>
          <p:cNvGrpSpPr/>
          <p:nvPr/>
        </p:nvGrpSpPr>
        <p:grpSpPr>
          <a:xfrm>
            <a:off x="4946140" y="3979624"/>
            <a:ext cx="330007" cy="302744"/>
            <a:chOff x="6239575" y="4416275"/>
            <a:chExt cx="489625" cy="449175"/>
          </a:xfrm>
        </p:grpSpPr>
        <p:sp>
          <p:nvSpPr>
            <p:cNvPr id="8506" name="Google Shape;8506;p6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6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6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9" name="Google Shape;8509;p61"/>
          <p:cNvGrpSpPr/>
          <p:nvPr/>
        </p:nvGrpSpPr>
        <p:grpSpPr>
          <a:xfrm>
            <a:off x="2049419" y="3976879"/>
            <a:ext cx="308234" cy="308234"/>
            <a:chOff x="892750" y="4993750"/>
            <a:chExt cx="483125" cy="483125"/>
          </a:xfrm>
        </p:grpSpPr>
        <p:sp>
          <p:nvSpPr>
            <p:cNvPr id="8510" name="Google Shape;8510;p6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1" name="Google Shape;8511;p6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2" name="Google Shape;8512;p6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3" name="Google Shape;8513;p61"/>
          <p:cNvGrpSpPr/>
          <p:nvPr/>
        </p:nvGrpSpPr>
        <p:grpSpPr>
          <a:xfrm>
            <a:off x="853427" y="3984006"/>
            <a:ext cx="293982" cy="293982"/>
            <a:chOff x="2676100" y="4993750"/>
            <a:chExt cx="483125" cy="483125"/>
          </a:xfrm>
        </p:grpSpPr>
        <p:sp>
          <p:nvSpPr>
            <p:cNvPr id="8514" name="Google Shape;8514;p6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5" name="Google Shape;8515;p6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6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7" name="Google Shape;8517;p61"/>
          <p:cNvGrpSpPr/>
          <p:nvPr/>
        </p:nvGrpSpPr>
        <p:grpSpPr>
          <a:xfrm>
            <a:off x="3287244" y="3976879"/>
            <a:ext cx="308234" cy="308234"/>
            <a:chOff x="3270550" y="4993750"/>
            <a:chExt cx="483125" cy="483125"/>
          </a:xfrm>
        </p:grpSpPr>
        <p:sp>
          <p:nvSpPr>
            <p:cNvPr id="8518" name="Google Shape;8518;p6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9" name="Google Shape;8519;p6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0" name="Google Shape;8520;p6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1" name="Google Shape;8521;p61"/>
          <p:cNvGrpSpPr/>
          <p:nvPr/>
        </p:nvGrpSpPr>
        <p:grpSpPr>
          <a:xfrm>
            <a:off x="1271279" y="3983960"/>
            <a:ext cx="293997" cy="294073"/>
            <a:chOff x="4459450" y="4993700"/>
            <a:chExt cx="483150" cy="483275"/>
          </a:xfrm>
        </p:grpSpPr>
        <p:sp>
          <p:nvSpPr>
            <p:cNvPr id="8522" name="Google Shape;8522;p61"/>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3" name="Google Shape;8523;p61"/>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4" name="Google Shape;8524;p61"/>
          <p:cNvGrpSpPr/>
          <p:nvPr/>
        </p:nvGrpSpPr>
        <p:grpSpPr>
          <a:xfrm>
            <a:off x="2462028" y="3976879"/>
            <a:ext cx="308234" cy="308234"/>
            <a:chOff x="1487200" y="4993750"/>
            <a:chExt cx="483125" cy="483125"/>
          </a:xfrm>
        </p:grpSpPr>
        <p:sp>
          <p:nvSpPr>
            <p:cNvPr id="8525" name="Google Shape;8525;p6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6" name="Google Shape;8526;p6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7" name="Google Shape;8527;p61"/>
          <p:cNvGrpSpPr/>
          <p:nvPr/>
        </p:nvGrpSpPr>
        <p:grpSpPr>
          <a:xfrm>
            <a:off x="2874638" y="3976879"/>
            <a:ext cx="308234" cy="308234"/>
            <a:chOff x="2081650" y="4993750"/>
            <a:chExt cx="483125" cy="483125"/>
          </a:xfrm>
        </p:grpSpPr>
        <p:sp>
          <p:nvSpPr>
            <p:cNvPr id="8528" name="Google Shape;8528;p6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6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0" name="Google Shape;8530;p61"/>
          <p:cNvGrpSpPr/>
          <p:nvPr/>
        </p:nvGrpSpPr>
        <p:grpSpPr>
          <a:xfrm>
            <a:off x="1651280" y="3983960"/>
            <a:ext cx="293997" cy="294073"/>
            <a:chOff x="5053900" y="4993700"/>
            <a:chExt cx="483150" cy="483275"/>
          </a:xfrm>
        </p:grpSpPr>
        <p:sp>
          <p:nvSpPr>
            <p:cNvPr id="8531" name="Google Shape;8531;p6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2" name="Google Shape;8532;p6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33" name="Google Shape;8533;p6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8534" name="Google Shape;8534;p61"/>
          <p:cNvGrpSpPr/>
          <p:nvPr/>
        </p:nvGrpSpPr>
        <p:grpSpPr>
          <a:xfrm>
            <a:off x="7159962" y="3960299"/>
            <a:ext cx="195401" cy="341395"/>
            <a:chOff x="1426400" y="1814750"/>
            <a:chExt cx="407850" cy="712575"/>
          </a:xfrm>
        </p:grpSpPr>
        <p:sp>
          <p:nvSpPr>
            <p:cNvPr id="8535" name="Google Shape;8535;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1"/>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61"/>
          <p:cNvGrpSpPr/>
          <p:nvPr/>
        </p:nvGrpSpPr>
        <p:grpSpPr>
          <a:xfrm>
            <a:off x="7494377" y="3991261"/>
            <a:ext cx="279423" cy="279471"/>
            <a:chOff x="1910075" y="2021700"/>
            <a:chExt cx="583225" cy="583325"/>
          </a:xfrm>
        </p:grpSpPr>
        <p:sp>
          <p:nvSpPr>
            <p:cNvPr id="8539" name="Google Shape;8539;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61"/>
          <p:cNvGrpSpPr/>
          <p:nvPr/>
        </p:nvGrpSpPr>
        <p:grpSpPr>
          <a:xfrm>
            <a:off x="7912814" y="4026678"/>
            <a:ext cx="392874" cy="208636"/>
            <a:chOff x="2749275" y="2099575"/>
            <a:chExt cx="820025" cy="435475"/>
          </a:xfrm>
        </p:grpSpPr>
        <p:sp>
          <p:nvSpPr>
            <p:cNvPr id="8543" name="Google Shape;8543;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50"/>
        <p:cNvGrpSpPr/>
        <p:nvPr/>
      </p:nvGrpSpPr>
      <p:grpSpPr>
        <a:xfrm>
          <a:off x="0" y="0"/>
          <a:ext cx="0" cy="0"/>
          <a:chOff x="0" y="0"/>
          <a:chExt cx="0" cy="0"/>
        </a:xfrm>
      </p:grpSpPr>
      <p:sp>
        <p:nvSpPr>
          <p:cNvPr id="8551" name="Google Shape;8551;p62"/>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4" name="Google Shape;8554;p62"/>
          <p:cNvGrpSpPr/>
          <p:nvPr/>
        </p:nvGrpSpPr>
        <p:grpSpPr>
          <a:xfrm>
            <a:off x="2987728" y="1340982"/>
            <a:ext cx="371882" cy="373766"/>
            <a:chOff x="-41270450" y="1973375"/>
            <a:chExt cx="315850" cy="317450"/>
          </a:xfrm>
        </p:grpSpPr>
        <p:sp>
          <p:nvSpPr>
            <p:cNvPr id="8555" name="Google Shape;8555;p6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62"/>
          <p:cNvGrpSpPr/>
          <p:nvPr/>
        </p:nvGrpSpPr>
        <p:grpSpPr>
          <a:xfrm>
            <a:off x="3005407" y="1787939"/>
            <a:ext cx="395871" cy="372088"/>
            <a:chOff x="-41291625" y="2339025"/>
            <a:chExt cx="336225" cy="316025"/>
          </a:xfrm>
        </p:grpSpPr>
        <p:sp>
          <p:nvSpPr>
            <p:cNvPr id="8560" name="Google Shape;8560;p6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2" name="Google Shape;8562;p62"/>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2"/>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8" name="Google Shape;8568;p62"/>
          <p:cNvGrpSpPr/>
          <p:nvPr/>
        </p:nvGrpSpPr>
        <p:grpSpPr>
          <a:xfrm>
            <a:off x="1229534" y="1312990"/>
            <a:ext cx="396931" cy="373147"/>
            <a:chOff x="-42804750" y="1949600"/>
            <a:chExt cx="337125" cy="316925"/>
          </a:xfrm>
        </p:grpSpPr>
        <p:sp>
          <p:nvSpPr>
            <p:cNvPr id="8569" name="Google Shape;8569;p6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62"/>
          <p:cNvGrpSpPr/>
          <p:nvPr/>
        </p:nvGrpSpPr>
        <p:grpSpPr>
          <a:xfrm>
            <a:off x="1292211" y="1765686"/>
            <a:ext cx="335706" cy="364258"/>
            <a:chOff x="-42778750" y="2320125"/>
            <a:chExt cx="285125" cy="309375"/>
          </a:xfrm>
        </p:grpSpPr>
        <p:sp>
          <p:nvSpPr>
            <p:cNvPr id="8573" name="Google Shape;8573;p6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2"/>
          <p:cNvGrpSpPr/>
          <p:nvPr/>
        </p:nvGrpSpPr>
        <p:grpSpPr>
          <a:xfrm>
            <a:off x="1269879" y="2212691"/>
            <a:ext cx="375591" cy="374678"/>
            <a:chOff x="-42796875" y="2680675"/>
            <a:chExt cx="319000" cy="318225"/>
          </a:xfrm>
        </p:grpSpPr>
        <p:sp>
          <p:nvSpPr>
            <p:cNvPr id="8576" name="Google Shape;8576;p6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1" name="Google Shape;8581;p62"/>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5" name="Google Shape;8585;p62"/>
          <p:cNvGrpSpPr/>
          <p:nvPr/>
        </p:nvGrpSpPr>
        <p:grpSpPr>
          <a:xfrm>
            <a:off x="2168150" y="3090966"/>
            <a:ext cx="390426" cy="369586"/>
            <a:chOff x="-39055650" y="2315975"/>
            <a:chExt cx="331600" cy="313900"/>
          </a:xfrm>
        </p:grpSpPr>
        <p:sp>
          <p:nvSpPr>
            <p:cNvPr id="8586" name="Google Shape;8586;p6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8" name="Google Shape;8588;p62"/>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0" name="Google Shape;8590;p62"/>
          <p:cNvGrpSpPr/>
          <p:nvPr/>
        </p:nvGrpSpPr>
        <p:grpSpPr>
          <a:xfrm>
            <a:off x="1659816" y="1313166"/>
            <a:ext cx="380241" cy="371793"/>
            <a:chOff x="-42430625" y="1949750"/>
            <a:chExt cx="322950" cy="315775"/>
          </a:xfrm>
        </p:grpSpPr>
        <p:sp>
          <p:nvSpPr>
            <p:cNvPr id="8591" name="Google Shape;8591;p6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5" name="Google Shape;8595;p62"/>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2"/>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2"/>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2"/>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2"/>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1" name="Google Shape;8601;p62"/>
          <p:cNvGrpSpPr/>
          <p:nvPr/>
        </p:nvGrpSpPr>
        <p:grpSpPr>
          <a:xfrm>
            <a:off x="2623344" y="3089112"/>
            <a:ext cx="372824" cy="372058"/>
            <a:chOff x="-38686275" y="2314400"/>
            <a:chExt cx="316650" cy="316000"/>
          </a:xfrm>
        </p:grpSpPr>
        <p:sp>
          <p:nvSpPr>
            <p:cNvPr id="8602" name="Google Shape;8602;p6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62"/>
          <p:cNvGrpSpPr/>
          <p:nvPr/>
        </p:nvGrpSpPr>
        <p:grpSpPr>
          <a:xfrm>
            <a:off x="2621946" y="3581152"/>
            <a:ext cx="375620" cy="373736"/>
            <a:chOff x="-38686275" y="2682250"/>
            <a:chExt cx="319025" cy="317425"/>
          </a:xfrm>
        </p:grpSpPr>
        <p:sp>
          <p:nvSpPr>
            <p:cNvPr id="8605" name="Google Shape;8605;p6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62"/>
          <p:cNvGrpSpPr/>
          <p:nvPr/>
        </p:nvGrpSpPr>
        <p:grpSpPr>
          <a:xfrm>
            <a:off x="3940328" y="3579695"/>
            <a:ext cx="391368" cy="376650"/>
            <a:chOff x="-37534750" y="2668075"/>
            <a:chExt cx="332400" cy="319900"/>
          </a:xfrm>
        </p:grpSpPr>
        <p:sp>
          <p:nvSpPr>
            <p:cNvPr id="8608" name="Google Shape;8608;p6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0" name="Google Shape;8610;p62"/>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1" name="Google Shape;8611;p62"/>
          <p:cNvGrpSpPr/>
          <p:nvPr/>
        </p:nvGrpSpPr>
        <p:grpSpPr>
          <a:xfrm>
            <a:off x="2131694" y="1760829"/>
            <a:ext cx="375591" cy="374060"/>
            <a:chOff x="-42062025" y="2316000"/>
            <a:chExt cx="319000" cy="317700"/>
          </a:xfrm>
        </p:grpSpPr>
        <p:sp>
          <p:nvSpPr>
            <p:cNvPr id="8612" name="Google Shape;8612;p6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4" name="Google Shape;8614;p62"/>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62"/>
          <p:cNvGrpSpPr/>
          <p:nvPr/>
        </p:nvGrpSpPr>
        <p:grpSpPr>
          <a:xfrm>
            <a:off x="876569" y="2671933"/>
            <a:ext cx="330143" cy="368173"/>
            <a:chOff x="-40150450" y="1977325"/>
            <a:chExt cx="280400" cy="312700"/>
          </a:xfrm>
        </p:grpSpPr>
        <p:sp>
          <p:nvSpPr>
            <p:cNvPr id="8616" name="Google Shape;8616;p62"/>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2"/>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62"/>
          <p:cNvGrpSpPr/>
          <p:nvPr/>
        </p:nvGrpSpPr>
        <p:grpSpPr>
          <a:xfrm>
            <a:off x="870534" y="3131151"/>
            <a:ext cx="342211" cy="372824"/>
            <a:chOff x="-40160700" y="2339625"/>
            <a:chExt cx="290650" cy="316650"/>
          </a:xfrm>
        </p:grpSpPr>
        <p:sp>
          <p:nvSpPr>
            <p:cNvPr id="8621" name="Google Shape;8621;p6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2"/>
          <p:cNvGrpSpPr/>
          <p:nvPr/>
        </p:nvGrpSpPr>
        <p:grpSpPr>
          <a:xfrm>
            <a:off x="852359" y="3581608"/>
            <a:ext cx="375591" cy="372824"/>
            <a:chOff x="-40171725" y="2705875"/>
            <a:chExt cx="319000" cy="316650"/>
          </a:xfrm>
        </p:grpSpPr>
        <p:sp>
          <p:nvSpPr>
            <p:cNvPr id="8626" name="Google Shape;8626;p6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2"/>
          <p:cNvGrpSpPr/>
          <p:nvPr/>
        </p:nvGrpSpPr>
        <p:grpSpPr>
          <a:xfrm>
            <a:off x="3109957" y="2656064"/>
            <a:ext cx="272686" cy="373766"/>
            <a:chOff x="-38275925" y="1946600"/>
            <a:chExt cx="231600" cy="317450"/>
          </a:xfrm>
        </p:grpSpPr>
        <p:sp>
          <p:nvSpPr>
            <p:cNvPr id="8629" name="Google Shape;8629;p6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1" name="Google Shape;8631;p62"/>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2"/>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3" name="Google Shape;8633;p62"/>
          <p:cNvGrpSpPr/>
          <p:nvPr/>
        </p:nvGrpSpPr>
        <p:grpSpPr>
          <a:xfrm>
            <a:off x="2173841" y="4053505"/>
            <a:ext cx="382096" cy="371911"/>
            <a:chOff x="-37190575" y="1951325"/>
            <a:chExt cx="324525" cy="315875"/>
          </a:xfrm>
        </p:grpSpPr>
        <p:sp>
          <p:nvSpPr>
            <p:cNvPr id="8634" name="Google Shape;8634;p6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9" name="Google Shape;8639;p62"/>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0" name="Google Shape;8640;p62"/>
          <p:cNvGrpSpPr/>
          <p:nvPr/>
        </p:nvGrpSpPr>
        <p:grpSpPr>
          <a:xfrm>
            <a:off x="2574144" y="1839656"/>
            <a:ext cx="373736" cy="293055"/>
            <a:chOff x="-41694200" y="2382950"/>
            <a:chExt cx="317425" cy="248900"/>
          </a:xfrm>
        </p:grpSpPr>
        <p:sp>
          <p:nvSpPr>
            <p:cNvPr id="8641" name="Google Shape;8641;p6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2"/>
          <p:cNvGrpSpPr/>
          <p:nvPr/>
        </p:nvGrpSpPr>
        <p:grpSpPr>
          <a:xfrm>
            <a:off x="2570967" y="2192964"/>
            <a:ext cx="375591" cy="373766"/>
            <a:chOff x="-41695775" y="2683025"/>
            <a:chExt cx="319000" cy="317450"/>
          </a:xfrm>
        </p:grpSpPr>
        <p:sp>
          <p:nvSpPr>
            <p:cNvPr id="8644" name="Google Shape;8644;p6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2"/>
          <p:cNvGrpSpPr/>
          <p:nvPr/>
        </p:nvGrpSpPr>
        <p:grpSpPr>
          <a:xfrm>
            <a:off x="1313266" y="2685734"/>
            <a:ext cx="342211" cy="375620"/>
            <a:chOff x="-39792875" y="1971800"/>
            <a:chExt cx="290650" cy="319025"/>
          </a:xfrm>
        </p:grpSpPr>
        <p:sp>
          <p:nvSpPr>
            <p:cNvPr id="8648" name="Google Shape;8648;p6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0" name="Google Shape;8650;p62"/>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1" name="Google Shape;8651;p62"/>
          <p:cNvGrpSpPr/>
          <p:nvPr/>
        </p:nvGrpSpPr>
        <p:grpSpPr>
          <a:xfrm>
            <a:off x="3490328" y="2657918"/>
            <a:ext cx="383950" cy="372618"/>
            <a:chOff x="-37956150" y="1948175"/>
            <a:chExt cx="326100" cy="316475"/>
          </a:xfrm>
        </p:grpSpPr>
        <p:sp>
          <p:nvSpPr>
            <p:cNvPr id="8652" name="Google Shape;8652;p6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2"/>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62"/>
          <p:cNvGrpSpPr/>
          <p:nvPr/>
        </p:nvGrpSpPr>
        <p:grpSpPr>
          <a:xfrm>
            <a:off x="1323705" y="3133960"/>
            <a:ext cx="324609" cy="374825"/>
            <a:chOff x="-39783425" y="2337925"/>
            <a:chExt cx="275700" cy="318350"/>
          </a:xfrm>
        </p:grpSpPr>
        <p:sp>
          <p:nvSpPr>
            <p:cNvPr id="8656" name="Google Shape;8656;p6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62"/>
          <p:cNvGrpSpPr/>
          <p:nvPr/>
        </p:nvGrpSpPr>
        <p:grpSpPr>
          <a:xfrm>
            <a:off x="3497847" y="3165172"/>
            <a:ext cx="375620" cy="243015"/>
            <a:chOff x="-37953000" y="2379000"/>
            <a:chExt cx="319025" cy="206400"/>
          </a:xfrm>
        </p:grpSpPr>
        <p:sp>
          <p:nvSpPr>
            <p:cNvPr id="8659" name="Google Shape;8659;p6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4" name="Google Shape;8664;p62"/>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2"/>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2"/>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667" name="Google Shape;8667;p62"/>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668" name="Google Shape;8668;p62"/>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9" name="Google Shape;8669;p62"/>
          <p:cNvGrpSpPr/>
          <p:nvPr/>
        </p:nvGrpSpPr>
        <p:grpSpPr>
          <a:xfrm>
            <a:off x="4855594" y="1782519"/>
            <a:ext cx="354107" cy="355063"/>
            <a:chOff x="-28467625" y="2331750"/>
            <a:chExt cx="296150" cy="296950"/>
          </a:xfrm>
        </p:grpSpPr>
        <p:sp>
          <p:nvSpPr>
            <p:cNvPr id="8670" name="Google Shape;8670;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2"/>
          <p:cNvGrpSpPr/>
          <p:nvPr/>
        </p:nvGrpSpPr>
        <p:grpSpPr>
          <a:xfrm>
            <a:off x="4869719" y="2225601"/>
            <a:ext cx="325858" cy="351327"/>
            <a:chOff x="-28461325" y="2701925"/>
            <a:chExt cx="272525" cy="293825"/>
          </a:xfrm>
        </p:grpSpPr>
        <p:sp>
          <p:nvSpPr>
            <p:cNvPr id="8673" name="Google Shape;8673;p6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62"/>
          <p:cNvGrpSpPr/>
          <p:nvPr/>
        </p:nvGrpSpPr>
        <p:grpSpPr>
          <a:xfrm>
            <a:off x="7093910" y="1399238"/>
            <a:ext cx="354107" cy="226974"/>
            <a:chOff x="-26585200" y="2025375"/>
            <a:chExt cx="296150" cy="189825"/>
          </a:xfrm>
        </p:grpSpPr>
        <p:sp>
          <p:nvSpPr>
            <p:cNvPr id="8677" name="Google Shape;8677;p6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2"/>
          <p:cNvGrpSpPr/>
          <p:nvPr/>
        </p:nvGrpSpPr>
        <p:grpSpPr>
          <a:xfrm>
            <a:off x="7094373" y="1783461"/>
            <a:ext cx="353180" cy="353180"/>
            <a:chOff x="-26584425" y="2340425"/>
            <a:chExt cx="295375" cy="295375"/>
          </a:xfrm>
        </p:grpSpPr>
        <p:sp>
          <p:nvSpPr>
            <p:cNvPr id="8683" name="Google Shape;8683;p6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2"/>
          <p:cNvGrpSpPr/>
          <p:nvPr/>
        </p:nvGrpSpPr>
        <p:grpSpPr>
          <a:xfrm>
            <a:off x="7089202" y="2224555"/>
            <a:ext cx="363523" cy="353419"/>
            <a:chOff x="-26585200" y="2710400"/>
            <a:chExt cx="304025" cy="295575"/>
          </a:xfrm>
        </p:grpSpPr>
        <p:sp>
          <p:nvSpPr>
            <p:cNvPr id="8689" name="Google Shape;8689;p6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2"/>
          <p:cNvGrpSpPr/>
          <p:nvPr/>
        </p:nvGrpSpPr>
        <p:grpSpPr>
          <a:xfrm>
            <a:off x="5744337" y="2666033"/>
            <a:ext cx="354136" cy="353210"/>
            <a:chOff x="-24709875" y="1970225"/>
            <a:chExt cx="296175" cy="295400"/>
          </a:xfrm>
        </p:grpSpPr>
        <p:sp>
          <p:nvSpPr>
            <p:cNvPr id="8702" name="Google Shape;8702;p6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62"/>
          <p:cNvGrpSpPr/>
          <p:nvPr/>
        </p:nvGrpSpPr>
        <p:grpSpPr>
          <a:xfrm>
            <a:off x="5776352" y="3112911"/>
            <a:ext cx="290107" cy="354107"/>
            <a:chOff x="-24683100" y="2340425"/>
            <a:chExt cx="242625" cy="296150"/>
          </a:xfrm>
        </p:grpSpPr>
        <p:sp>
          <p:nvSpPr>
            <p:cNvPr id="8705" name="Google Shape;8705;p6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9" name="Google Shape;8709;p62"/>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0" name="Google Shape;8710;p62"/>
          <p:cNvGrpSpPr/>
          <p:nvPr/>
        </p:nvGrpSpPr>
        <p:grpSpPr>
          <a:xfrm>
            <a:off x="7982594" y="2666033"/>
            <a:ext cx="360713" cy="353210"/>
            <a:chOff x="-22881800" y="1971800"/>
            <a:chExt cx="301675" cy="295400"/>
          </a:xfrm>
        </p:grpSpPr>
        <p:sp>
          <p:nvSpPr>
            <p:cNvPr id="8711" name="Google Shape;8711;p6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7" name="Google Shape;8717;p62"/>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2"/>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2"/>
          <p:cNvGrpSpPr/>
          <p:nvPr/>
        </p:nvGrpSpPr>
        <p:grpSpPr>
          <a:xfrm>
            <a:off x="5358939" y="2224196"/>
            <a:ext cx="227930" cy="354136"/>
            <a:chOff x="-28043900" y="2701925"/>
            <a:chExt cx="190625" cy="296175"/>
          </a:xfrm>
        </p:grpSpPr>
        <p:sp>
          <p:nvSpPr>
            <p:cNvPr id="8720" name="Google Shape;8720;p6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62"/>
          <p:cNvGrpSpPr/>
          <p:nvPr/>
        </p:nvGrpSpPr>
        <p:grpSpPr>
          <a:xfrm>
            <a:off x="7531805" y="1336135"/>
            <a:ext cx="354136" cy="353180"/>
            <a:chOff x="-26215025" y="1971025"/>
            <a:chExt cx="296175" cy="295375"/>
          </a:xfrm>
        </p:grpSpPr>
        <p:sp>
          <p:nvSpPr>
            <p:cNvPr id="8726" name="Google Shape;8726;p6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62"/>
          <p:cNvGrpSpPr/>
          <p:nvPr/>
        </p:nvGrpSpPr>
        <p:grpSpPr>
          <a:xfrm>
            <a:off x="7531327" y="1783924"/>
            <a:ext cx="355093" cy="352253"/>
            <a:chOff x="-26215825" y="2341200"/>
            <a:chExt cx="296975" cy="294600"/>
          </a:xfrm>
        </p:grpSpPr>
        <p:sp>
          <p:nvSpPr>
            <p:cNvPr id="8735" name="Google Shape;8735;p6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62"/>
          <p:cNvGrpSpPr/>
          <p:nvPr/>
        </p:nvGrpSpPr>
        <p:grpSpPr>
          <a:xfrm>
            <a:off x="7563357" y="2224674"/>
            <a:ext cx="291033" cy="353180"/>
            <a:chOff x="-26179575" y="2710600"/>
            <a:chExt cx="243400" cy="295375"/>
          </a:xfrm>
        </p:grpSpPr>
        <p:sp>
          <p:nvSpPr>
            <p:cNvPr id="8738" name="Google Shape;8738;p6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2"/>
          <p:cNvGrpSpPr/>
          <p:nvPr/>
        </p:nvGrpSpPr>
        <p:grpSpPr>
          <a:xfrm>
            <a:off x="6202417" y="2666048"/>
            <a:ext cx="337187" cy="353180"/>
            <a:chOff x="-24328675" y="1971025"/>
            <a:chExt cx="282000" cy="295375"/>
          </a:xfrm>
        </p:grpSpPr>
        <p:sp>
          <p:nvSpPr>
            <p:cNvPr id="8742" name="Google Shape;8742;p6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2"/>
          <p:cNvGrpSpPr/>
          <p:nvPr/>
        </p:nvGrpSpPr>
        <p:grpSpPr>
          <a:xfrm>
            <a:off x="6204778" y="3113374"/>
            <a:ext cx="332464" cy="353180"/>
            <a:chOff x="-24330250" y="2340425"/>
            <a:chExt cx="278050" cy="295375"/>
          </a:xfrm>
        </p:grpSpPr>
        <p:sp>
          <p:nvSpPr>
            <p:cNvPr id="8745" name="Google Shape;8745;p6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62"/>
          <p:cNvGrpSpPr/>
          <p:nvPr/>
        </p:nvGrpSpPr>
        <p:grpSpPr>
          <a:xfrm>
            <a:off x="6194420" y="3554587"/>
            <a:ext cx="353180" cy="353180"/>
            <a:chOff x="-24338900" y="2710600"/>
            <a:chExt cx="295375" cy="295375"/>
          </a:xfrm>
        </p:grpSpPr>
        <p:sp>
          <p:nvSpPr>
            <p:cNvPr id="8753" name="Google Shape;8753;p6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62"/>
          <p:cNvGrpSpPr/>
          <p:nvPr/>
        </p:nvGrpSpPr>
        <p:grpSpPr>
          <a:xfrm>
            <a:off x="7985419" y="3113972"/>
            <a:ext cx="355063" cy="351984"/>
            <a:chOff x="-22859750" y="2335900"/>
            <a:chExt cx="296950" cy="294375"/>
          </a:xfrm>
        </p:grpSpPr>
        <p:sp>
          <p:nvSpPr>
            <p:cNvPr id="8756" name="Google Shape;8756;p6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2"/>
          <p:cNvGrpSpPr/>
          <p:nvPr/>
        </p:nvGrpSpPr>
        <p:grpSpPr>
          <a:xfrm>
            <a:off x="5764767" y="1336120"/>
            <a:ext cx="311749" cy="353210"/>
            <a:chOff x="-27710725" y="1959200"/>
            <a:chExt cx="260725" cy="295400"/>
          </a:xfrm>
        </p:grpSpPr>
        <p:sp>
          <p:nvSpPr>
            <p:cNvPr id="8760" name="Google Shape;8760;p6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62"/>
          <p:cNvGrpSpPr/>
          <p:nvPr/>
        </p:nvGrpSpPr>
        <p:grpSpPr>
          <a:xfrm>
            <a:off x="5742631" y="1844666"/>
            <a:ext cx="356020" cy="230770"/>
            <a:chOff x="-27728850" y="2382950"/>
            <a:chExt cx="297750" cy="193000"/>
          </a:xfrm>
        </p:grpSpPr>
        <p:sp>
          <p:nvSpPr>
            <p:cNvPr id="8763" name="Google Shape;8763;p6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6" name="Google Shape;8766;p62"/>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2"/>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62"/>
          <p:cNvGrpSpPr/>
          <p:nvPr/>
        </p:nvGrpSpPr>
        <p:grpSpPr>
          <a:xfrm>
            <a:off x="7973975" y="1792877"/>
            <a:ext cx="354136" cy="334348"/>
            <a:chOff x="-25844850" y="2357750"/>
            <a:chExt cx="296175" cy="279625"/>
          </a:xfrm>
        </p:grpSpPr>
        <p:sp>
          <p:nvSpPr>
            <p:cNvPr id="8769" name="Google Shape;8769;p6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5" name="Google Shape;8775;p62"/>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6" name="Google Shape;8776;p62"/>
          <p:cNvGrpSpPr/>
          <p:nvPr/>
        </p:nvGrpSpPr>
        <p:grpSpPr>
          <a:xfrm>
            <a:off x="6702883" y="2666033"/>
            <a:ext cx="228887" cy="353210"/>
            <a:chOff x="-23917525" y="1970225"/>
            <a:chExt cx="191425" cy="295400"/>
          </a:xfrm>
        </p:grpSpPr>
        <p:sp>
          <p:nvSpPr>
            <p:cNvPr id="8777" name="Google Shape;8777;p6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2"/>
          <p:cNvGrpSpPr/>
          <p:nvPr/>
        </p:nvGrpSpPr>
        <p:grpSpPr>
          <a:xfrm>
            <a:off x="6658164" y="3112911"/>
            <a:ext cx="318325" cy="354107"/>
            <a:chOff x="-23952175" y="2340425"/>
            <a:chExt cx="266225" cy="296150"/>
          </a:xfrm>
        </p:grpSpPr>
        <p:sp>
          <p:nvSpPr>
            <p:cNvPr id="8781" name="Google Shape;8781;p6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3" name="Google Shape;8783;p62"/>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62"/>
          <p:cNvGrpSpPr/>
          <p:nvPr/>
        </p:nvGrpSpPr>
        <p:grpSpPr>
          <a:xfrm>
            <a:off x="8043336" y="3553167"/>
            <a:ext cx="239230" cy="356020"/>
            <a:chOff x="-22811700" y="2700350"/>
            <a:chExt cx="200075" cy="297750"/>
          </a:xfrm>
        </p:grpSpPr>
        <p:sp>
          <p:nvSpPr>
            <p:cNvPr id="8785" name="Google Shape;8785;p6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2"/>
          <p:cNvGrpSpPr/>
          <p:nvPr/>
        </p:nvGrpSpPr>
        <p:grpSpPr>
          <a:xfrm>
            <a:off x="6191787" y="1335656"/>
            <a:ext cx="355063" cy="354136"/>
            <a:chOff x="-27358650" y="1961575"/>
            <a:chExt cx="296950" cy="296175"/>
          </a:xfrm>
        </p:grpSpPr>
        <p:sp>
          <p:nvSpPr>
            <p:cNvPr id="8789" name="Google Shape;8789;p6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1" name="Google Shape;8791;p62"/>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2"/>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3" name="Google Shape;8793;p62"/>
          <p:cNvGrpSpPr/>
          <p:nvPr/>
        </p:nvGrpSpPr>
        <p:grpSpPr>
          <a:xfrm>
            <a:off x="7090357" y="2666048"/>
            <a:ext cx="354136" cy="353180"/>
            <a:chOff x="-23599325" y="1971025"/>
            <a:chExt cx="296175" cy="295375"/>
          </a:xfrm>
        </p:grpSpPr>
        <p:sp>
          <p:nvSpPr>
            <p:cNvPr id="8794" name="Google Shape;8794;p6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6" name="Google Shape;8796;p62"/>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2"/>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2"/>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9" name="Google Shape;8799;p62"/>
          <p:cNvGrpSpPr/>
          <p:nvPr/>
        </p:nvGrpSpPr>
        <p:grpSpPr>
          <a:xfrm>
            <a:off x="6634801" y="1335776"/>
            <a:ext cx="360713" cy="353897"/>
            <a:chOff x="-26993200" y="1961775"/>
            <a:chExt cx="301675" cy="295975"/>
          </a:xfrm>
        </p:grpSpPr>
        <p:sp>
          <p:nvSpPr>
            <p:cNvPr id="8800" name="Google Shape;8800;p6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2"/>
          <p:cNvGrpSpPr/>
          <p:nvPr/>
        </p:nvGrpSpPr>
        <p:grpSpPr>
          <a:xfrm>
            <a:off x="6659761" y="1783461"/>
            <a:ext cx="310792" cy="353180"/>
            <a:chOff x="-26970350" y="2332550"/>
            <a:chExt cx="259925" cy="295375"/>
          </a:xfrm>
        </p:grpSpPr>
        <p:sp>
          <p:nvSpPr>
            <p:cNvPr id="8804" name="Google Shape;8804;p6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2"/>
          <p:cNvGrpSpPr/>
          <p:nvPr/>
        </p:nvGrpSpPr>
        <p:grpSpPr>
          <a:xfrm>
            <a:off x="6639046" y="2256226"/>
            <a:ext cx="352223" cy="290077"/>
            <a:chOff x="-26986100" y="2735800"/>
            <a:chExt cx="294575" cy="242600"/>
          </a:xfrm>
        </p:grpSpPr>
        <p:sp>
          <p:nvSpPr>
            <p:cNvPr id="8807" name="Google Shape;8807;p6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2"/>
          <p:cNvGrpSpPr/>
          <p:nvPr/>
        </p:nvGrpSpPr>
        <p:grpSpPr>
          <a:xfrm>
            <a:off x="7538093" y="2665569"/>
            <a:ext cx="355063" cy="354136"/>
            <a:chOff x="-23229925" y="1970225"/>
            <a:chExt cx="296950" cy="296175"/>
          </a:xfrm>
        </p:grpSpPr>
        <p:sp>
          <p:nvSpPr>
            <p:cNvPr id="8810" name="Google Shape;8810;p6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62"/>
          <p:cNvGrpSpPr/>
          <p:nvPr/>
        </p:nvGrpSpPr>
        <p:grpSpPr>
          <a:xfrm>
            <a:off x="7580466" y="3112432"/>
            <a:ext cx="270318" cy="355063"/>
            <a:chOff x="-23177950" y="2340425"/>
            <a:chExt cx="226075" cy="296950"/>
          </a:xfrm>
        </p:grpSpPr>
        <p:sp>
          <p:nvSpPr>
            <p:cNvPr id="8815" name="Google Shape;8815;p6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62"/>
          <p:cNvGrpSpPr/>
          <p:nvPr/>
        </p:nvGrpSpPr>
        <p:grpSpPr>
          <a:xfrm>
            <a:off x="7538556" y="3554109"/>
            <a:ext cx="354136" cy="354136"/>
            <a:chOff x="-23229150" y="2710600"/>
            <a:chExt cx="296175" cy="296175"/>
          </a:xfrm>
        </p:grpSpPr>
        <p:sp>
          <p:nvSpPr>
            <p:cNvPr id="8818" name="Google Shape;8818;p6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0" name="Google Shape;8820;p62"/>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2"/>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2" name="Google Shape;8822;p62"/>
          <p:cNvGrpSpPr/>
          <p:nvPr/>
        </p:nvGrpSpPr>
        <p:grpSpPr>
          <a:xfrm>
            <a:off x="4855631" y="3123732"/>
            <a:ext cx="356946" cy="332464"/>
            <a:chOff x="-25477800" y="2357750"/>
            <a:chExt cx="298525" cy="278050"/>
          </a:xfrm>
        </p:grpSpPr>
        <p:sp>
          <p:nvSpPr>
            <p:cNvPr id="8823" name="Google Shape;8823;p6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5" name="Google Shape;8825;p62"/>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2"/>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7" name="Google Shape;8827;p62"/>
          <p:cNvGrpSpPr/>
          <p:nvPr/>
        </p:nvGrpSpPr>
        <p:grpSpPr>
          <a:xfrm>
            <a:off x="5298265" y="3112911"/>
            <a:ext cx="353180" cy="354107"/>
            <a:chOff x="-25104475" y="2340425"/>
            <a:chExt cx="295375" cy="296150"/>
          </a:xfrm>
        </p:grpSpPr>
        <p:sp>
          <p:nvSpPr>
            <p:cNvPr id="8828" name="Google Shape;8828;p6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7" name="Google Shape;8837;p62"/>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8" name="Google Shape;8838;p62"/>
          <p:cNvGrpSpPr/>
          <p:nvPr/>
        </p:nvGrpSpPr>
        <p:grpSpPr>
          <a:xfrm>
            <a:off x="4855594" y="1782519"/>
            <a:ext cx="354107" cy="355063"/>
            <a:chOff x="-28467625" y="2331750"/>
            <a:chExt cx="296150" cy="296950"/>
          </a:xfrm>
        </p:grpSpPr>
        <p:sp>
          <p:nvSpPr>
            <p:cNvPr id="8839" name="Google Shape;8839;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44"/>
        <p:cNvGrpSpPr/>
        <p:nvPr/>
      </p:nvGrpSpPr>
      <p:grpSpPr>
        <a:xfrm>
          <a:off x="0" y="0"/>
          <a:ext cx="0" cy="0"/>
          <a:chOff x="0" y="0"/>
          <a:chExt cx="0" cy="0"/>
        </a:xfrm>
      </p:grpSpPr>
      <p:sp>
        <p:nvSpPr>
          <p:cNvPr id="8845" name="Google Shape;8845;p63"/>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846" name="Google Shape;8846;p63"/>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847" name="Google Shape;8847;p63"/>
          <p:cNvGrpSpPr/>
          <p:nvPr/>
        </p:nvGrpSpPr>
        <p:grpSpPr>
          <a:xfrm>
            <a:off x="854368" y="1313920"/>
            <a:ext cx="366269" cy="366240"/>
            <a:chOff x="-65131525" y="1914325"/>
            <a:chExt cx="316650" cy="316625"/>
          </a:xfrm>
        </p:grpSpPr>
        <p:sp>
          <p:nvSpPr>
            <p:cNvPr id="8848" name="Google Shape;8848;p6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3"/>
          <p:cNvGrpSpPr/>
          <p:nvPr/>
        </p:nvGrpSpPr>
        <p:grpSpPr>
          <a:xfrm>
            <a:off x="854368" y="1794207"/>
            <a:ext cx="366269" cy="366269"/>
            <a:chOff x="-65131525" y="2281350"/>
            <a:chExt cx="316650" cy="316650"/>
          </a:xfrm>
        </p:grpSpPr>
        <p:sp>
          <p:nvSpPr>
            <p:cNvPr id="8851" name="Google Shape;8851;p6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857564" y="2259206"/>
            <a:ext cx="359878" cy="367165"/>
            <a:chOff x="-65129950" y="2646800"/>
            <a:chExt cx="311125" cy="317425"/>
          </a:xfrm>
        </p:grpSpPr>
        <p:sp>
          <p:nvSpPr>
            <p:cNvPr id="8854" name="Google Shape;8854;p6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3"/>
          <p:cNvGrpSpPr/>
          <p:nvPr/>
        </p:nvGrpSpPr>
        <p:grpSpPr>
          <a:xfrm>
            <a:off x="3060897" y="1312532"/>
            <a:ext cx="368987" cy="369016"/>
            <a:chOff x="-63252250" y="1930850"/>
            <a:chExt cx="319000" cy="319025"/>
          </a:xfrm>
        </p:grpSpPr>
        <p:sp>
          <p:nvSpPr>
            <p:cNvPr id="8857" name="Google Shape;8857;p6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9" name="Google Shape;8859;p63"/>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0" name="Google Shape;8860;p63"/>
          <p:cNvGrpSpPr/>
          <p:nvPr/>
        </p:nvGrpSpPr>
        <p:grpSpPr>
          <a:xfrm>
            <a:off x="3061808" y="2258743"/>
            <a:ext cx="367165" cy="368091"/>
            <a:chOff x="-63250675" y="2664125"/>
            <a:chExt cx="317425" cy="318225"/>
          </a:xfrm>
        </p:grpSpPr>
        <p:sp>
          <p:nvSpPr>
            <p:cNvPr id="8861" name="Google Shape;8861;p6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3"/>
          <p:cNvGrpSpPr/>
          <p:nvPr/>
        </p:nvGrpSpPr>
        <p:grpSpPr>
          <a:xfrm>
            <a:off x="1738471" y="2735150"/>
            <a:ext cx="363522" cy="361266"/>
            <a:chOff x="-61354075" y="1940500"/>
            <a:chExt cx="314275" cy="312325"/>
          </a:xfrm>
        </p:grpSpPr>
        <p:sp>
          <p:nvSpPr>
            <p:cNvPr id="8864" name="Google Shape;8864;p6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63"/>
          <p:cNvGrpSpPr/>
          <p:nvPr/>
        </p:nvGrpSpPr>
        <p:grpSpPr>
          <a:xfrm>
            <a:off x="1737098" y="3183702"/>
            <a:ext cx="366269" cy="336195"/>
            <a:chOff x="-61354875" y="2322300"/>
            <a:chExt cx="316650" cy="290650"/>
          </a:xfrm>
        </p:grpSpPr>
        <p:sp>
          <p:nvSpPr>
            <p:cNvPr id="8869" name="Google Shape;8869;p6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63"/>
          <p:cNvGrpSpPr/>
          <p:nvPr/>
        </p:nvGrpSpPr>
        <p:grpSpPr>
          <a:xfrm>
            <a:off x="1737098" y="3611266"/>
            <a:ext cx="366269" cy="366269"/>
            <a:chOff x="-61354875" y="2671225"/>
            <a:chExt cx="316650" cy="316650"/>
          </a:xfrm>
        </p:grpSpPr>
        <p:sp>
          <p:nvSpPr>
            <p:cNvPr id="8873" name="Google Shape;8873;p6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63"/>
          <p:cNvGrpSpPr/>
          <p:nvPr/>
        </p:nvGrpSpPr>
        <p:grpSpPr>
          <a:xfrm>
            <a:off x="3952502" y="2731001"/>
            <a:ext cx="368987" cy="369566"/>
            <a:chOff x="-59502375" y="1904375"/>
            <a:chExt cx="319000" cy="319500"/>
          </a:xfrm>
        </p:grpSpPr>
        <p:sp>
          <p:nvSpPr>
            <p:cNvPr id="8879" name="Google Shape;8879;p6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63"/>
          <p:cNvGrpSpPr/>
          <p:nvPr/>
        </p:nvGrpSpPr>
        <p:grpSpPr>
          <a:xfrm>
            <a:off x="1298621" y="1315207"/>
            <a:ext cx="368987" cy="363666"/>
            <a:chOff x="-64774725" y="1916550"/>
            <a:chExt cx="319000" cy="314400"/>
          </a:xfrm>
        </p:grpSpPr>
        <p:sp>
          <p:nvSpPr>
            <p:cNvPr id="8883" name="Google Shape;8883;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3"/>
          <p:cNvGrpSpPr/>
          <p:nvPr/>
        </p:nvGrpSpPr>
        <p:grpSpPr>
          <a:xfrm>
            <a:off x="1299979" y="1792386"/>
            <a:ext cx="366269" cy="369913"/>
            <a:chOff x="-64764500" y="2280550"/>
            <a:chExt cx="316650" cy="319800"/>
          </a:xfrm>
        </p:grpSpPr>
        <p:sp>
          <p:nvSpPr>
            <p:cNvPr id="8886" name="Google Shape;8886;p6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8" name="Google Shape;8888;p63"/>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9" name="Google Shape;8889;p63"/>
          <p:cNvGrpSpPr/>
          <p:nvPr/>
        </p:nvGrpSpPr>
        <p:grpSpPr>
          <a:xfrm>
            <a:off x="3512023" y="1352163"/>
            <a:ext cx="365344" cy="289753"/>
            <a:chOff x="-62882850" y="1999375"/>
            <a:chExt cx="315850" cy="250500"/>
          </a:xfrm>
        </p:grpSpPr>
        <p:sp>
          <p:nvSpPr>
            <p:cNvPr id="8890" name="Google Shape;8890;p6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3"/>
          <p:cNvGrpSpPr/>
          <p:nvPr/>
        </p:nvGrpSpPr>
        <p:grpSpPr>
          <a:xfrm>
            <a:off x="3503362" y="1793745"/>
            <a:ext cx="382665" cy="367194"/>
            <a:chOff x="-62890750" y="2296300"/>
            <a:chExt cx="330825" cy="317450"/>
          </a:xfrm>
        </p:grpSpPr>
        <p:sp>
          <p:nvSpPr>
            <p:cNvPr id="8893" name="Google Shape;8893;p6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63"/>
          <p:cNvGrpSpPr/>
          <p:nvPr/>
        </p:nvGrpSpPr>
        <p:grpSpPr>
          <a:xfrm>
            <a:off x="3512023" y="2259206"/>
            <a:ext cx="365344" cy="367165"/>
            <a:chOff x="-62882850" y="2664925"/>
            <a:chExt cx="315850" cy="317425"/>
          </a:xfrm>
        </p:grpSpPr>
        <p:sp>
          <p:nvSpPr>
            <p:cNvPr id="8897" name="Google Shape;8897;p6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9" name="Google Shape;8899;p63"/>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0" name="Google Shape;8900;p63"/>
          <p:cNvGrpSpPr/>
          <p:nvPr/>
        </p:nvGrpSpPr>
        <p:grpSpPr>
          <a:xfrm>
            <a:off x="2183172" y="3171846"/>
            <a:ext cx="366269" cy="359907"/>
            <a:chOff x="-60988625" y="2310475"/>
            <a:chExt cx="316650" cy="311150"/>
          </a:xfrm>
        </p:grpSpPr>
        <p:sp>
          <p:nvSpPr>
            <p:cNvPr id="8901" name="Google Shape;8901;p6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3"/>
          <p:cNvGrpSpPr/>
          <p:nvPr/>
        </p:nvGrpSpPr>
        <p:grpSpPr>
          <a:xfrm>
            <a:off x="2183634" y="3610009"/>
            <a:ext cx="365344" cy="368785"/>
            <a:chOff x="-60987050" y="2671400"/>
            <a:chExt cx="315850" cy="318825"/>
          </a:xfrm>
        </p:grpSpPr>
        <p:sp>
          <p:nvSpPr>
            <p:cNvPr id="8908" name="Google Shape;8908;p6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3"/>
          <p:cNvGrpSpPr/>
          <p:nvPr/>
        </p:nvGrpSpPr>
        <p:grpSpPr>
          <a:xfrm>
            <a:off x="3952500" y="3172771"/>
            <a:ext cx="368987" cy="358056"/>
            <a:chOff x="-59481900" y="2290800"/>
            <a:chExt cx="319000" cy="309550"/>
          </a:xfrm>
        </p:grpSpPr>
        <p:sp>
          <p:nvSpPr>
            <p:cNvPr id="8911" name="Google Shape;8911;p6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63"/>
          <p:cNvGrpSpPr/>
          <p:nvPr/>
        </p:nvGrpSpPr>
        <p:grpSpPr>
          <a:xfrm>
            <a:off x="1741805" y="1313544"/>
            <a:ext cx="368987" cy="366992"/>
            <a:chOff x="-64401400" y="1914475"/>
            <a:chExt cx="319000" cy="317275"/>
          </a:xfrm>
        </p:grpSpPr>
        <p:sp>
          <p:nvSpPr>
            <p:cNvPr id="8918" name="Google Shape;8918;p6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3"/>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3"/>
          <p:cNvGrpSpPr/>
          <p:nvPr/>
        </p:nvGrpSpPr>
        <p:grpSpPr>
          <a:xfrm>
            <a:off x="1806493" y="1794583"/>
            <a:ext cx="239610" cy="365517"/>
            <a:chOff x="-64343900" y="2282125"/>
            <a:chExt cx="207150" cy="316000"/>
          </a:xfrm>
        </p:grpSpPr>
        <p:sp>
          <p:nvSpPr>
            <p:cNvPr id="8922" name="Google Shape;8922;p6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4" name="Google Shape;8924;p63"/>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5" name="Google Shape;8925;p63"/>
          <p:cNvGrpSpPr/>
          <p:nvPr/>
        </p:nvGrpSpPr>
        <p:grpSpPr>
          <a:xfrm>
            <a:off x="3986941" y="1313804"/>
            <a:ext cx="318873" cy="366471"/>
            <a:chOff x="-62496925" y="1931475"/>
            <a:chExt cx="275675" cy="316825"/>
          </a:xfrm>
        </p:grpSpPr>
        <p:sp>
          <p:nvSpPr>
            <p:cNvPr id="8926" name="Google Shape;8926;p6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3"/>
          <p:cNvGrpSpPr/>
          <p:nvPr/>
        </p:nvGrpSpPr>
        <p:grpSpPr>
          <a:xfrm>
            <a:off x="3963691" y="1793629"/>
            <a:ext cx="365373" cy="367426"/>
            <a:chOff x="-62516625" y="2297875"/>
            <a:chExt cx="315875" cy="317650"/>
          </a:xfrm>
        </p:grpSpPr>
        <p:sp>
          <p:nvSpPr>
            <p:cNvPr id="8929" name="Google Shape;8929;p6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3"/>
          <p:cNvGrpSpPr/>
          <p:nvPr/>
        </p:nvGrpSpPr>
        <p:grpSpPr>
          <a:xfrm>
            <a:off x="3962332" y="2275588"/>
            <a:ext cx="368091" cy="334402"/>
            <a:chOff x="-62518200" y="2692475"/>
            <a:chExt cx="318225" cy="289100"/>
          </a:xfrm>
        </p:grpSpPr>
        <p:sp>
          <p:nvSpPr>
            <p:cNvPr id="8932" name="Google Shape;8932;p6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3"/>
          <p:cNvGrpSpPr/>
          <p:nvPr/>
        </p:nvGrpSpPr>
        <p:grpSpPr>
          <a:xfrm>
            <a:off x="2648986" y="2733112"/>
            <a:ext cx="309793" cy="365344"/>
            <a:chOff x="-60597975" y="1939525"/>
            <a:chExt cx="267825" cy="315850"/>
          </a:xfrm>
        </p:grpSpPr>
        <p:sp>
          <p:nvSpPr>
            <p:cNvPr id="8935" name="Google Shape;8935;p6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63"/>
          <p:cNvGrpSpPr/>
          <p:nvPr/>
        </p:nvGrpSpPr>
        <p:grpSpPr>
          <a:xfrm>
            <a:off x="2619389" y="3167537"/>
            <a:ext cx="368987" cy="368525"/>
            <a:chOff x="-60620800" y="2304600"/>
            <a:chExt cx="319000" cy="318600"/>
          </a:xfrm>
        </p:grpSpPr>
        <p:sp>
          <p:nvSpPr>
            <p:cNvPr id="8938" name="Google Shape;8938;p6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3"/>
          <p:cNvGrpSpPr/>
          <p:nvPr/>
        </p:nvGrpSpPr>
        <p:grpSpPr>
          <a:xfrm>
            <a:off x="2620748" y="3663188"/>
            <a:ext cx="366269" cy="262426"/>
            <a:chOff x="-60621600" y="2716100"/>
            <a:chExt cx="316650" cy="226875"/>
          </a:xfrm>
        </p:grpSpPr>
        <p:sp>
          <p:nvSpPr>
            <p:cNvPr id="8942" name="Google Shape;8942;p6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63"/>
          <p:cNvGrpSpPr/>
          <p:nvPr/>
        </p:nvGrpSpPr>
        <p:grpSpPr>
          <a:xfrm>
            <a:off x="3957965" y="3611281"/>
            <a:ext cx="358056" cy="366240"/>
            <a:chOff x="-59475600" y="2658625"/>
            <a:chExt cx="309550" cy="316625"/>
          </a:xfrm>
        </p:grpSpPr>
        <p:sp>
          <p:nvSpPr>
            <p:cNvPr id="8945" name="Google Shape;8945;p6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2" name="Google Shape;8952;p63"/>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4" name="Google Shape;8954;p63"/>
          <p:cNvGrpSpPr/>
          <p:nvPr/>
        </p:nvGrpSpPr>
        <p:grpSpPr>
          <a:xfrm>
            <a:off x="2233086" y="2259206"/>
            <a:ext cx="263294" cy="367165"/>
            <a:chOff x="-63987100" y="2646800"/>
            <a:chExt cx="227625" cy="317425"/>
          </a:xfrm>
        </p:grpSpPr>
        <p:sp>
          <p:nvSpPr>
            <p:cNvPr id="8955" name="Google Shape;8955;p6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3"/>
          <p:cNvGrpSpPr/>
          <p:nvPr/>
        </p:nvGrpSpPr>
        <p:grpSpPr>
          <a:xfrm>
            <a:off x="852428" y="2730827"/>
            <a:ext cx="358056" cy="369913"/>
            <a:chOff x="-62148000" y="1930075"/>
            <a:chExt cx="309550" cy="319800"/>
          </a:xfrm>
        </p:grpSpPr>
        <p:sp>
          <p:nvSpPr>
            <p:cNvPr id="8958" name="Google Shape;8958;p6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849695" y="3169113"/>
            <a:ext cx="363522" cy="365373"/>
            <a:chOff x="-62150375" y="2297875"/>
            <a:chExt cx="314275" cy="315875"/>
          </a:xfrm>
        </p:grpSpPr>
        <p:sp>
          <p:nvSpPr>
            <p:cNvPr id="8961" name="Google Shape;8961;p6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63"/>
          <p:cNvGrpSpPr/>
          <p:nvPr/>
        </p:nvGrpSpPr>
        <p:grpSpPr>
          <a:xfrm>
            <a:off x="848322" y="3610356"/>
            <a:ext cx="366269" cy="368091"/>
            <a:chOff x="-62150375" y="2664925"/>
            <a:chExt cx="316650" cy="318225"/>
          </a:xfrm>
        </p:grpSpPr>
        <p:sp>
          <p:nvSpPr>
            <p:cNvPr id="8967" name="Google Shape;8967;p6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3"/>
          <p:cNvGrpSpPr/>
          <p:nvPr/>
        </p:nvGrpSpPr>
        <p:grpSpPr>
          <a:xfrm>
            <a:off x="3065911" y="2731333"/>
            <a:ext cx="367165" cy="368901"/>
            <a:chOff x="-60254550" y="1938025"/>
            <a:chExt cx="317425" cy="318925"/>
          </a:xfrm>
        </p:grpSpPr>
        <p:sp>
          <p:nvSpPr>
            <p:cNvPr id="8972" name="Google Shape;8972;p6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3"/>
          <p:cNvGrpSpPr/>
          <p:nvPr/>
        </p:nvGrpSpPr>
        <p:grpSpPr>
          <a:xfrm>
            <a:off x="3094149" y="3609907"/>
            <a:ext cx="310690" cy="368987"/>
            <a:chOff x="-60232500" y="2671225"/>
            <a:chExt cx="268600" cy="319000"/>
          </a:xfrm>
        </p:grpSpPr>
        <p:sp>
          <p:nvSpPr>
            <p:cNvPr id="8977" name="Google Shape;8977;p6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3"/>
          <p:cNvGrpSpPr/>
          <p:nvPr/>
        </p:nvGrpSpPr>
        <p:grpSpPr>
          <a:xfrm>
            <a:off x="2179643" y="4058541"/>
            <a:ext cx="365373" cy="368987"/>
            <a:chOff x="-59100700" y="1911950"/>
            <a:chExt cx="315875" cy="319000"/>
          </a:xfrm>
        </p:grpSpPr>
        <p:sp>
          <p:nvSpPr>
            <p:cNvPr id="8980" name="Google Shape;8980;p6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2621810" y="1314021"/>
            <a:ext cx="379918" cy="366038"/>
            <a:chOff x="-63665750" y="1914325"/>
            <a:chExt cx="328450" cy="316450"/>
          </a:xfrm>
        </p:grpSpPr>
        <p:sp>
          <p:nvSpPr>
            <p:cNvPr id="8991" name="Google Shape;8991;p6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63"/>
          <p:cNvGrpSpPr/>
          <p:nvPr/>
        </p:nvGrpSpPr>
        <p:grpSpPr>
          <a:xfrm>
            <a:off x="2626814" y="1793065"/>
            <a:ext cx="369913" cy="368554"/>
            <a:chOff x="-63666550" y="2278975"/>
            <a:chExt cx="319800" cy="318625"/>
          </a:xfrm>
        </p:grpSpPr>
        <p:sp>
          <p:nvSpPr>
            <p:cNvPr id="8994" name="Google Shape;8994;p6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63"/>
          <p:cNvGrpSpPr/>
          <p:nvPr/>
        </p:nvGrpSpPr>
        <p:grpSpPr>
          <a:xfrm>
            <a:off x="2624081" y="2259090"/>
            <a:ext cx="375378" cy="367397"/>
            <a:chOff x="-63669700" y="2646600"/>
            <a:chExt cx="324525" cy="317625"/>
          </a:xfrm>
        </p:grpSpPr>
        <p:sp>
          <p:nvSpPr>
            <p:cNvPr id="8997" name="Google Shape;8997;p6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63"/>
          <p:cNvGrpSpPr/>
          <p:nvPr/>
        </p:nvGrpSpPr>
        <p:grpSpPr>
          <a:xfrm>
            <a:off x="1286361" y="2732418"/>
            <a:ext cx="366269" cy="366732"/>
            <a:chOff x="-61784125" y="1931250"/>
            <a:chExt cx="316650" cy="317050"/>
          </a:xfrm>
        </p:grpSpPr>
        <p:sp>
          <p:nvSpPr>
            <p:cNvPr id="9000" name="Google Shape;9000;p6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1286360" y="3168665"/>
            <a:ext cx="366269" cy="366269"/>
            <a:chOff x="-61783350" y="2297100"/>
            <a:chExt cx="316650" cy="316650"/>
          </a:xfrm>
        </p:grpSpPr>
        <p:sp>
          <p:nvSpPr>
            <p:cNvPr id="9005" name="Google Shape;9005;p6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3"/>
          <p:cNvGrpSpPr/>
          <p:nvPr/>
        </p:nvGrpSpPr>
        <p:grpSpPr>
          <a:xfrm>
            <a:off x="1286360" y="3609748"/>
            <a:ext cx="366269" cy="369305"/>
            <a:chOff x="-61782550" y="2664925"/>
            <a:chExt cx="316650" cy="319275"/>
          </a:xfrm>
        </p:grpSpPr>
        <p:sp>
          <p:nvSpPr>
            <p:cNvPr id="9008" name="Google Shape;9008;p6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63"/>
          <p:cNvGrpSpPr/>
          <p:nvPr/>
        </p:nvGrpSpPr>
        <p:grpSpPr>
          <a:xfrm>
            <a:off x="3508137" y="2741136"/>
            <a:ext cx="367165" cy="349294"/>
            <a:chOff x="-59889100" y="1945025"/>
            <a:chExt cx="317425" cy="301975"/>
          </a:xfrm>
        </p:grpSpPr>
        <p:sp>
          <p:nvSpPr>
            <p:cNvPr id="9012" name="Google Shape;9012;p6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3"/>
          <p:cNvGrpSpPr/>
          <p:nvPr/>
        </p:nvGrpSpPr>
        <p:grpSpPr>
          <a:xfrm>
            <a:off x="3040249" y="3168589"/>
            <a:ext cx="366648" cy="366420"/>
            <a:chOff x="6479471" y="2079003"/>
            <a:chExt cx="348923" cy="348706"/>
          </a:xfrm>
        </p:grpSpPr>
        <p:sp>
          <p:nvSpPr>
            <p:cNvPr id="9017" name="Google Shape;9017;p6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8" name="Google Shape;9018;p63"/>
            <p:cNvGrpSpPr/>
            <p:nvPr/>
          </p:nvGrpSpPr>
          <p:grpSpPr>
            <a:xfrm>
              <a:off x="6520582" y="2079003"/>
              <a:ext cx="307811" cy="348706"/>
              <a:chOff x="-60218325" y="2304850"/>
              <a:chExt cx="279625" cy="316775"/>
            </a:xfrm>
          </p:grpSpPr>
          <p:sp>
            <p:nvSpPr>
              <p:cNvPr id="9019" name="Google Shape;9019;p6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26" name="Google Shape;9026;p63"/>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7" name="Google Shape;9027;p63"/>
          <p:cNvGrpSpPr/>
          <p:nvPr/>
        </p:nvGrpSpPr>
        <p:grpSpPr>
          <a:xfrm>
            <a:off x="3507226" y="3611671"/>
            <a:ext cx="368987" cy="365459"/>
            <a:chOff x="-59889100" y="2671925"/>
            <a:chExt cx="319000" cy="315950"/>
          </a:xfrm>
        </p:grpSpPr>
        <p:sp>
          <p:nvSpPr>
            <p:cNvPr id="9028" name="Google Shape;9028;p6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3"/>
          <p:cNvGrpSpPr/>
          <p:nvPr/>
        </p:nvGrpSpPr>
        <p:grpSpPr>
          <a:xfrm>
            <a:off x="2620204" y="4054176"/>
            <a:ext cx="367165" cy="366269"/>
            <a:chOff x="-59092025" y="2296300"/>
            <a:chExt cx="317425" cy="316650"/>
          </a:xfrm>
        </p:grpSpPr>
        <p:sp>
          <p:nvSpPr>
            <p:cNvPr id="9033" name="Google Shape;9033;p6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63"/>
          <p:cNvGrpSpPr/>
          <p:nvPr/>
        </p:nvGrpSpPr>
        <p:grpSpPr>
          <a:xfrm>
            <a:off x="4865611" y="1305095"/>
            <a:ext cx="353174" cy="347599"/>
            <a:chOff x="683125" y="1955275"/>
            <a:chExt cx="299325" cy="294600"/>
          </a:xfrm>
        </p:grpSpPr>
        <p:sp>
          <p:nvSpPr>
            <p:cNvPr id="9036" name="Google Shape;9036;p6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63"/>
          <p:cNvGrpSpPr/>
          <p:nvPr/>
        </p:nvGrpSpPr>
        <p:grpSpPr>
          <a:xfrm>
            <a:off x="4866541" y="1755653"/>
            <a:ext cx="351315" cy="349486"/>
            <a:chOff x="685475" y="2318350"/>
            <a:chExt cx="297750" cy="296200"/>
          </a:xfrm>
        </p:grpSpPr>
        <p:sp>
          <p:nvSpPr>
            <p:cNvPr id="9041" name="Google Shape;9041;p6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3"/>
          <p:cNvGrpSpPr/>
          <p:nvPr/>
        </p:nvGrpSpPr>
        <p:grpSpPr>
          <a:xfrm>
            <a:off x="7094699" y="1304859"/>
            <a:ext cx="309517" cy="348071"/>
            <a:chOff x="2523000" y="1954875"/>
            <a:chExt cx="262325" cy="295000"/>
          </a:xfrm>
        </p:grpSpPr>
        <p:sp>
          <p:nvSpPr>
            <p:cNvPr id="9045" name="Google Shape;9045;p6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63"/>
          <p:cNvGrpSpPr/>
          <p:nvPr/>
        </p:nvGrpSpPr>
        <p:grpSpPr>
          <a:xfrm>
            <a:off x="7073800" y="1756125"/>
            <a:ext cx="351315" cy="348542"/>
            <a:chOff x="2508825" y="2318350"/>
            <a:chExt cx="297750" cy="295400"/>
          </a:xfrm>
        </p:grpSpPr>
        <p:sp>
          <p:nvSpPr>
            <p:cNvPr id="9048" name="Google Shape;9048;p6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0" name="Google Shape;9050;p63"/>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1" name="Google Shape;9051;p63"/>
          <p:cNvGrpSpPr/>
          <p:nvPr/>
        </p:nvGrpSpPr>
        <p:grpSpPr>
          <a:xfrm>
            <a:off x="5747373" y="2670178"/>
            <a:ext cx="347599" cy="348513"/>
            <a:chOff x="4321150" y="1946600"/>
            <a:chExt cx="294600" cy="295375"/>
          </a:xfrm>
        </p:grpSpPr>
        <p:sp>
          <p:nvSpPr>
            <p:cNvPr id="9052" name="Google Shape;9052;p6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5" name="Google Shape;9055;p63"/>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9" name="Google Shape;9059;p63"/>
          <p:cNvGrpSpPr/>
          <p:nvPr/>
        </p:nvGrpSpPr>
        <p:grpSpPr>
          <a:xfrm>
            <a:off x="5309921" y="1756125"/>
            <a:ext cx="352230" cy="348542"/>
            <a:chOff x="1049375" y="2318350"/>
            <a:chExt cx="298525" cy="295400"/>
          </a:xfrm>
        </p:grpSpPr>
        <p:sp>
          <p:nvSpPr>
            <p:cNvPr id="9060" name="Google Shape;9060;p6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3"/>
          <p:cNvGrpSpPr/>
          <p:nvPr/>
        </p:nvGrpSpPr>
        <p:grpSpPr>
          <a:xfrm>
            <a:off x="5310393" y="2196576"/>
            <a:ext cx="351286" cy="351286"/>
            <a:chOff x="1049375" y="2680675"/>
            <a:chExt cx="297725" cy="297725"/>
          </a:xfrm>
        </p:grpSpPr>
        <p:sp>
          <p:nvSpPr>
            <p:cNvPr id="9065" name="Google Shape;9065;p6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63"/>
          <p:cNvGrpSpPr/>
          <p:nvPr/>
        </p:nvGrpSpPr>
        <p:grpSpPr>
          <a:xfrm>
            <a:off x="7523845" y="1304623"/>
            <a:ext cx="348513" cy="348542"/>
            <a:chOff x="2872725" y="1954475"/>
            <a:chExt cx="295375" cy="295400"/>
          </a:xfrm>
        </p:grpSpPr>
        <p:sp>
          <p:nvSpPr>
            <p:cNvPr id="9068" name="Google Shape;9068;p6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63"/>
          <p:cNvGrpSpPr/>
          <p:nvPr/>
        </p:nvGrpSpPr>
        <p:grpSpPr>
          <a:xfrm>
            <a:off x="7545216" y="1755196"/>
            <a:ext cx="305771" cy="350401"/>
            <a:chOff x="2890050" y="2318350"/>
            <a:chExt cx="259150" cy="296975"/>
          </a:xfrm>
        </p:grpSpPr>
        <p:sp>
          <p:nvSpPr>
            <p:cNvPr id="9072" name="Google Shape;9072;p6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4" name="Google Shape;9074;p63"/>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5" name="Google Shape;9075;p63"/>
          <p:cNvGrpSpPr/>
          <p:nvPr/>
        </p:nvGrpSpPr>
        <p:grpSpPr>
          <a:xfrm>
            <a:off x="6187732" y="2670650"/>
            <a:ext cx="347569" cy="347569"/>
            <a:chOff x="4685050" y="1945825"/>
            <a:chExt cx="294575" cy="294575"/>
          </a:xfrm>
        </p:grpSpPr>
        <p:sp>
          <p:nvSpPr>
            <p:cNvPr id="9076" name="Google Shape;9076;p6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1" name="Google Shape;9081;p63"/>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3" name="Google Shape;9083;p63"/>
          <p:cNvGrpSpPr/>
          <p:nvPr/>
        </p:nvGrpSpPr>
        <p:grpSpPr>
          <a:xfrm>
            <a:off x="7958004" y="3159625"/>
            <a:ext cx="348513" cy="347599"/>
            <a:chOff x="6131900" y="2301825"/>
            <a:chExt cx="295375" cy="294600"/>
          </a:xfrm>
        </p:grpSpPr>
        <p:sp>
          <p:nvSpPr>
            <p:cNvPr id="9084" name="Google Shape;9084;p6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3"/>
          <p:cNvGrpSpPr/>
          <p:nvPr/>
        </p:nvGrpSpPr>
        <p:grpSpPr>
          <a:xfrm>
            <a:off x="5753997" y="1304166"/>
            <a:ext cx="351315" cy="349457"/>
            <a:chOff x="1412450" y="1954475"/>
            <a:chExt cx="297750" cy="296175"/>
          </a:xfrm>
        </p:grpSpPr>
        <p:sp>
          <p:nvSpPr>
            <p:cNvPr id="9089" name="Google Shape;9089;p6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1" name="Google Shape;9091;p63"/>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2" name="Google Shape;9092;p63"/>
          <p:cNvGrpSpPr/>
          <p:nvPr/>
        </p:nvGrpSpPr>
        <p:grpSpPr>
          <a:xfrm>
            <a:off x="5753997" y="2196694"/>
            <a:ext cx="351315" cy="351050"/>
            <a:chOff x="1413250" y="2680675"/>
            <a:chExt cx="297750" cy="297525"/>
          </a:xfrm>
        </p:grpSpPr>
        <p:sp>
          <p:nvSpPr>
            <p:cNvPr id="9093" name="Google Shape;9093;p6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63"/>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0" name="Google Shape;9100;p63"/>
          <p:cNvGrpSpPr/>
          <p:nvPr/>
        </p:nvGrpSpPr>
        <p:grpSpPr>
          <a:xfrm>
            <a:off x="6630407" y="2670311"/>
            <a:ext cx="350371" cy="348247"/>
            <a:chOff x="5045775" y="1946400"/>
            <a:chExt cx="296950" cy="295150"/>
          </a:xfrm>
        </p:grpSpPr>
        <p:sp>
          <p:nvSpPr>
            <p:cNvPr id="9101" name="Google Shape;9101;p6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63"/>
          <p:cNvGrpSpPr/>
          <p:nvPr/>
        </p:nvGrpSpPr>
        <p:grpSpPr>
          <a:xfrm>
            <a:off x="6629006" y="3179138"/>
            <a:ext cx="353174" cy="308573"/>
            <a:chOff x="5046550" y="2327025"/>
            <a:chExt cx="299325" cy="261525"/>
          </a:xfrm>
        </p:grpSpPr>
        <p:sp>
          <p:nvSpPr>
            <p:cNvPr id="9104" name="Google Shape;9104;p6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7" name="Google Shape;9107;p63"/>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8" name="Google Shape;9108;p63"/>
          <p:cNvGrpSpPr/>
          <p:nvPr/>
        </p:nvGrpSpPr>
        <p:grpSpPr>
          <a:xfrm>
            <a:off x="7956604" y="3608476"/>
            <a:ext cx="351315" cy="348513"/>
            <a:chOff x="6167350" y="2672800"/>
            <a:chExt cx="297750" cy="295375"/>
          </a:xfrm>
        </p:grpSpPr>
        <p:sp>
          <p:nvSpPr>
            <p:cNvPr id="9109" name="Google Shape;9109;p6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3"/>
          <p:cNvGrpSpPr/>
          <p:nvPr/>
        </p:nvGrpSpPr>
        <p:grpSpPr>
          <a:xfrm>
            <a:off x="6197601" y="1303709"/>
            <a:ext cx="347599" cy="350371"/>
            <a:chOff x="1777925" y="1953700"/>
            <a:chExt cx="294600" cy="296950"/>
          </a:xfrm>
        </p:grpSpPr>
        <p:sp>
          <p:nvSpPr>
            <p:cNvPr id="9115" name="Google Shape;9115;p6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63"/>
          <p:cNvGrpSpPr/>
          <p:nvPr/>
        </p:nvGrpSpPr>
        <p:grpSpPr>
          <a:xfrm>
            <a:off x="6213411" y="1756597"/>
            <a:ext cx="315977" cy="347599"/>
            <a:chOff x="1790525" y="2319150"/>
            <a:chExt cx="267800" cy="294600"/>
          </a:xfrm>
        </p:grpSpPr>
        <p:sp>
          <p:nvSpPr>
            <p:cNvPr id="9120" name="Google Shape;9120;p6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2" name="Google Shape;9122;p63"/>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3" name="Google Shape;9123;p63"/>
          <p:cNvGrpSpPr/>
          <p:nvPr/>
        </p:nvGrpSpPr>
        <p:grpSpPr>
          <a:xfrm>
            <a:off x="4866386" y="2670163"/>
            <a:ext cx="349457" cy="348542"/>
            <a:chOff x="3599700" y="1954475"/>
            <a:chExt cx="296175" cy="295400"/>
          </a:xfrm>
        </p:grpSpPr>
        <p:sp>
          <p:nvSpPr>
            <p:cNvPr id="9124" name="Google Shape;9124;p6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63"/>
          <p:cNvGrpSpPr/>
          <p:nvPr/>
        </p:nvGrpSpPr>
        <p:grpSpPr>
          <a:xfrm>
            <a:off x="4867316" y="3159626"/>
            <a:ext cx="347599" cy="347599"/>
            <a:chOff x="3601275" y="2319150"/>
            <a:chExt cx="294600" cy="294600"/>
          </a:xfrm>
        </p:grpSpPr>
        <p:sp>
          <p:nvSpPr>
            <p:cNvPr id="9128" name="Google Shape;9128;p6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0" name="Google Shape;9130;p63"/>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1" name="Google Shape;9131;p63"/>
          <p:cNvGrpSpPr/>
          <p:nvPr/>
        </p:nvGrpSpPr>
        <p:grpSpPr>
          <a:xfrm>
            <a:off x="7087019" y="2669721"/>
            <a:ext cx="328071" cy="349427"/>
            <a:chOff x="5421475" y="1945825"/>
            <a:chExt cx="278050" cy="296150"/>
          </a:xfrm>
        </p:grpSpPr>
        <p:sp>
          <p:nvSpPr>
            <p:cNvPr id="9132" name="Google Shape;9132;p6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0" name="Google Shape;9140;p63"/>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1" name="Google Shape;9141;p63"/>
          <p:cNvGrpSpPr/>
          <p:nvPr/>
        </p:nvGrpSpPr>
        <p:grpSpPr>
          <a:xfrm>
            <a:off x="7075869" y="3670273"/>
            <a:ext cx="350371" cy="224918"/>
            <a:chOff x="5411225" y="2726350"/>
            <a:chExt cx="296950" cy="190625"/>
          </a:xfrm>
        </p:grpSpPr>
        <p:sp>
          <p:nvSpPr>
            <p:cNvPr id="9142" name="Google Shape;9142;p6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3"/>
          <p:cNvGrpSpPr/>
          <p:nvPr/>
        </p:nvGrpSpPr>
        <p:grpSpPr>
          <a:xfrm>
            <a:off x="6185904" y="4059546"/>
            <a:ext cx="351286" cy="326390"/>
            <a:chOff x="6524150" y="1938725"/>
            <a:chExt cx="297725" cy="276625"/>
          </a:xfrm>
        </p:grpSpPr>
        <p:sp>
          <p:nvSpPr>
            <p:cNvPr id="9145" name="Google Shape;9145;p6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63"/>
          <p:cNvGrpSpPr/>
          <p:nvPr/>
        </p:nvGrpSpPr>
        <p:grpSpPr>
          <a:xfrm>
            <a:off x="6631047" y="1756007"/>
            <a:ext cx="363380" cy="348778"/>
            <a:chOff x="2140225" y="2318650"/>
            <a:chExt cx="307975" cy="295600"/>
          </a:xfrm>
        </p:grpSpPr>
        <p:sp>
          <p:nvSpPr>
            <p:cNvPr id="9150" name="Google Shape;9150;p6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63"/>
          <p:cNvGrpSpPr/>
          <p:nvPr/>
        </p:nvGrpSpPr>
        <p:grpSpPr>
          <a:xfrm>
            <a:off x="6636607" y="2197505"/>
            <a:ext cx="352259" cy="349427"/>
            <a:chOff x="2139425" y="2682250"/>
            <a:chExt cx="298550" cy="296150"/>
          </a:xfrm>
        </p:grpSpPr>
        <p:sp>
          <p:nvSpPr>
            <p:cNvPr id="9153" name="Google Shape;9153;p6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63"/>
          <p:cNvGrpSpPr/>
          <p:nvPr/>
        </p:nvGrpSpPr>
        <p:grpSpPr>
          <a:xfrm>
            <a:off x="5301219" y="2711991"/>
            <a:ext cx="350401" cy="264888"/>
            <a:chOff x="3962775" y="1990700"/>
            <a:chExt cx="296975" cy="224500"/>
          </a:xfrm>
        </p:grpSpPr>
        <p:sp>
          <p:nvSpPr>
            <p:cNvPr id="9158" name="Google Shape;9158;p6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5301691" y="3158697"/>
            <a:ext cx="349457" cy="349457"/>
            <a:chOff x="3963575" y="2317575"/>
            <a:chExt cx="296175" cy="296175"/>
          </a:xfrm>
        </p:grpSpPr>
        <p:sp>
          <p:nvSpPr>
            <p:cNvPr id="9163" name="Google Shape;9163;p6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3"/>
          <p:cNvGrpSpPr/>
          <p:nvPr/>
        </p:nvGrpSpPr>
        <p:grpSpPr>
          <a:xfrm>
            <a:off x="5301691" y="3608476"/>
            <a:ext cx="349457" cy="348513"/>
            <a:chOff x="3962775" y="2683025"/>
            <a:chExt cx="296175" cy="295375"/>
          </a:xfrm>
        </p:grpSpPr>
        <p:sp>
          <p:nvSpPr>
            <p:cNvPr id="9180" name="Google Shape;9180;p6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3" name="Google Shape;9183;p63"/>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4" name="Google Shape;9184;p63"/>
          <p:cNvGrpSpPr/>
          <p:nvPr/>
        </p:nvGrpSpPr>
        <p:grpSpPr>
          <a:xfrm>
            <a:off x="7516228" y="3159168"/>
            <a:ext cx="348513" cy="348513"/>
            <a:chOff x="5775900" y="2308125"/>
            <a:chExt cx="295375" cy="295375"/>
          </a:xfrm>
        </p:grpSpPr>
        <p:sp>
          <p:nvSpPr>
            <p:cNvPr id="9185" name="Google Shape;9185;p6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3"/>
          <p:cNvGrpSpPr/>
          <p:nvPr/>
        </p:nvGrpSpPr>
        <p:grpSpPr>
          <a:xfrm>
            <a:off x="7537142" y="3608004"/>
            <a:ext cx="306686" cy="349457"/>
            <a:chOff x="5794025" y="2673575"/>
            <a:chExt cx="259925" cy="296175"/>
          </a:xfrm>
        </p:grpSpPr>
        <p:sp>
          <p:nvSpPr>
            <p:cNvPr id="9191" name="Google Shape;9191;p6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3" name="Google Shape;9193;p63"/>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5" name="Google Shape;9195;p63"/>
          <p:cNvGrpSpPr/>
          <p:nvPr/>
        </p:nvGrpSpPr>
        <p:grpSpPr>
          <a:xfrm>
            <a:off x="6637536" y="1304166"/>
            <a:ext cx="350401" cy="349457"/>
            <a:chOff x="2141000" y="1954475"/>
            <a:chExt cx="296975" cy="296175"/>
          </a:xfrm>
        </p:grpSpPr>
        <p:sp>
          <p:nvSpPr>
            <p:cNvPr id="9196" name="Google Shape;9196;p6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03"/>
        <p:cNvGrpSpPr/>
        <p:nvPr/>
      </p:nvGrpSpPr>
      <p:grpSpPr>
        <a:xfrm>
          <a:off x="0" y="0"/>
          <a:ext cx="0" cy="0"/>
          <a:chOff x="0" y="0"/>
          <a:chExt cx="0" cy="0"/>
        </a:xfrm>
      </p:grpSpPr>
      <p:sp>
        <p:nvSpPr>
          <p:cNvPr id="9204" name="Google Shape;9204;p64"/>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205" name="Google Shape;9205;p64"/>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206" name="Google Shape;9206;p64"/>
          <p:cNvGrpSpPr/>
          <p:nvPr/>
        </p:nvGrpSpPr>
        <p:grpSpPr>
          <a:xfrm>
            <a:off x="882957" y="1306638"/>
            <a:ext cx="292442" cy="355741"/>
            <a:chOff x="-35830350" y="1912725"/>
            <a:chExt cx="241050" cy="293225"/>
          </a:xfrm>
        </p:grpSpPr>
        <p:sp>
          <p:nvSpPr>
            <p:cNvPr id="9207" name="Google Shape;9207;p6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64"/>
          <p:cNvGrpSpPr/>
          <p:nvPr/>
        </p:nvGrpSpPr>
        <p:grpSpPr>
          <a:xfrm>
            <a:off x="851444" y="1766235"/>
            <a:ext cx="355468" cy="353587"/>
            <a:chOff x="-35854750" y="2272675"/>
            <a:chExt cx="293000" cy="291450"/>
          </a:xfrm>
        </p:grpSpPr>
        <p:sp>
          <p:nvSpPr>
            <p:cNvPr id="9210" name="Google Shape;9210;p6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64"/>
          <p:cNvGrpSpPr/>
          <p:nvPr/>
        </p:nvGrpSpPr>
        <p:grpSpPr>
          <a:xfrm>
            <a:off x="850958" y="2220821"/>
            <a:ext cx="356438" cy="354558"/>
            <a:chOff x="-35853975" y="2631825"/>
            <a:chExt cx="293800" cy="292250"/>
          </a:xfrm>
        </p:grpSpPr>
        <p:sp>
          <p:nvSpPr>
            <p:cNvPr id="9214" name="Google Shape;9214;p6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64"/>
          <p:cNvGrpSpPr/>
          <p:nvPr/>
        </p:nvGrpSpPr>
        <p:grpSpPr>
          <a:xfrm>
            <a:off x="3089562" y="1307714"/>
            <a:ext cx="353587" cy="353587"/>
            <a:chOff x="-34032200" y="1916675"/>
            <a:chExt cx="291450" cy="291450"/>
          </a:xfrm>
        </p:grpSpPr>
        <p:sp>
          <p:nvSpPr>
            <p:cNvPr id="9220" name="Google Shape;9220;p6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4" name="Google Shape;9224;p64"/>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5" name="Google Shape;9225;p64"/>
          <p:cNvGrpSpPr/>
          <p:nvPr/>
        </p:nvGrpSpPr>
        <p:grpSpPr>
          <a:xfrm>
            <a:off x="3089092" y="2220821"/>
            <a:ext cx="354527" cy="354558"/>
            <a:chOff x="-34032200" y="2634975"/>
            <a:chExt cx="292225" cy="292250"/>
          </a:xfrm>
        </p:grpSpPr>
        <p:sp>
          <p:nvSpPr>
            <p:cNvPr id="9226" name="Google Shape;9226;p6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4"/>
          <p:cNvGrpSpPr/>
          <p:nvPr/>
        </p:nvGrpSpPr>
        <p:grpSpPr>
          <a:xfrm>
            <a:off x="1739487" y="2687069"/>
            <a:ext cx="358379" cy="354527"/>
            <a:chOff x="-32245875" y="1938725"/>
            <a:chExt cx="295400" cy="292225"/>
          </a:xfrm>
        </p:grpSpPr>
        <p:sp>
          <p:nvSpPr>
            <p:cNvPr id="9230" name="Google Shape;9230;p6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64"/>
          <p:cNvGrpSpPr/>
          <p:nvPr/>
        </p:nvGrpSpPr>
        <p:grpSpPr>
          <a:xfrm>
            <a:off x="1736150" y="3156468"/>
            <a:ext cx="365052" cy="352162"/>
            <a:chOff x="-32243500" y="2299850"/>
            <a:chExt cx="300900" cy="290275"/>
          </a:xfrm>
        </p:grpSpPr>
        <p:sp>
          <p:nvSpPr>
            <p:cNvPr id="9234" name="Google Shape;9234;p6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6" name="Google Shape;9236;p64"/>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7" name="Google Shape;9237;p64"/>
          <p:cNvGrpSpPr/>
          <p:nvPr/>
        </p:nvGrpSpPr>
        <p:grpSpPr>
          <a:xfrm>
            <a:off x="1299432" y="1306759"/>
            <a:ext cx="354527" cy="355498"/>
            <a:chOff x="-35495600" y="1912725"/>
            <a:chExt cx="292225" cy="293025"/>
          </a:xfrm>
        </p:grpSpPr>
        <p:sp>
          <p:nvSpPr>
            <p:cNvPr id="9238" name="Google Shape;9238;p6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1" name="Google Shape;9241;p64"/>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64"/>
          <p:cNvGrpSpPr/>
          <p:nvPr/>
        </p:nvGrpSpPr>
        <p:grpSpPr>
          <a:xfrm>
            <a:off x="1299432" y="2221307"/>
            <a:ext cx="354527" cy="353587"/>
            <a:chOff x="-35495600" y="2631825"/>
            <a:chExt cx="292225" cy="291450"/>
          </a:xfrm>
        </p:grpSpPr>
        <p:sp>
          <p:nvSpPr>
            <p:cNvPr id="9243" name="Google Shape;9243;p6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64"/>
          <p:cNvGrpSpPr/>
          <p:nvPr/>
        </p:nvGrpSpPr>
        <p:grpSpPr>
          <a:xfrm>
            <a:off x="3537081" y="1307714"/>
            <a:ext cx="353587" cy="353587"/>
            <a:chOff x="-33673825" y="1916675"/>
            <a:chExt cx="291450" cy="291450"/>
          </a:xfrm>
        </p:grpSpPr>
        <p:sp>
          <p:nvSpPr>
            <p:cNvPr id="9248" name="Google Shape;9248;p6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4"/>
          <p:cNvGrpSpPr/>
          <p:nvPr/>
        </p:nvGrpSpPr>
        <p:grpSpPr>
          <a:xfrm>
            <a:off x="3534700" y="1765295"/>
            <a:ext cx="358349" cy="355468"/>
            <a:chOff x="-33676975" y="2275050"/>
            <a:chExt cx="295375" cy="293000"/>
          </a:xfrm>
        </p:grpSpPr>
        <p:sp>
          <p:nvSpPr>
            <p:cNvPr id="9253" name="Google Shape;9253;p6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64"/>
          <p:cNvGrpSpPr/>
          <p:nvPr/>
        </p:nvGrpSpPr>
        <p:grpSpPr>
          <a:xfrm>
            <a:off x="3537081" y="2220594"/>
            <a:ext cx="353587" cy="355013"/>
            <a:chOff x="-33673825" y="2634975"/>
            <a:chExt cx="291450" cy="292625"/>
          </a:xfrm>
        </p:grpSpPr>
        <p:sp>
          <p:nvSpPr>
            <p:cNvPr id="9257" name="Google Shape;9257;p6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64"/>
          <p:cNvGrpSpPr/>
          <p:nvPr/>
        </p:nvGrpSpPr>
        <p:grpSpPr>
          <a:xfrm>
            <a:off x="2205089" y="2687509"/>
            <a:ext cx="329687" cy="353648"/>
            <a:chOff x="-31874100" y="1939525"/>
            <a:chExt cx="271750" cy="291500"/>
          </a:xfrm>
        </p:grpSpPr>
        <p:sp>
          <p:nvSpPr>
            <p:cNvPr id="9260" name="Google Shape;9260;p6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2" name="Google Shape;9262;p64"/>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64"/>
          <p:cNvGrpSpPr/>
          <p:nvPr/>
        </p:nvGrpSpPr>
        <p:grpSpPr>
          <a:xfrm>
            <a:off x="2186451" y="3616531"/>
            <a:ext cx="366963" cy="352768"/>
            <a:chOff x="-31889075" y="2658950"/>
            <a:chExt cx="302475" cy="290775"/>
          </a:xfrm>
        </p:grpSpPr>
        <p:sp>
          <p:nvSpPr>
            <p:cNvPr id="9264" name="Google Shape;9264;p6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64"/>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7" name="Google Shape;9267;p64"/>
          <p:cNvGrpSpPr/>
          <p:nvPr/>
        </p:nvGrpSpPr>
        <p:grpSpPr>
          <a:xfrm>
            <a:off x="1747421" y="1306759"/>
            <a:ext cx="354527" cy="355498"/>
            <a:chOff x="-35136450" y="1912725"/>
            <a:chExt cx="292225" cy="293025"/>
          </a:xfrm>
        </p:grpSpPr>
        <p:sp>
          <p:nvSpPr>
            <p:cNvPr id="9268" name="Google Shape;9268;p6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64"/>
          <p:cNvGrpSpPr/>
          <p:nvPr/>
        </p:nvGrpSpPr>
        <p:grpSpPr>
          <a:xfrm>
            <a:off x="1747891" y="1765978"/>
            <a:ext cx="353587" cy="354103"/>
            <a:chOff x="-35134875" y="2272675"/>
            <a:chExt cx="291450" cy="291875"/>
          </a:xfrm>
        </p:grpSpPr>
        <p:sp>
          <p:nvSpPr>
            <p:cNvPr id="9272" name="Google Shape;9272;p6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64"/>
          <p:cNvGrpSpPr/>
          <p:nvPr/>
        </p:nvGrpSpPr>
        <p:grpSpPr>
          <a:xfrm>
            <a:off x="1789458" y="2221307"/>
            <a:ext cx="270453" cy="353587"/>
            <a:chOff x="-35101800" y="2631050"/>
            <a:chExt cx="222925" cy="291450"/>
          </a:xfrm>
        </p:grpSpPr>
        <p:sp>
          <p:nvSpPr>
            <p:cNvPr id="9277" name="Google Shape;9277;p6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1" name="Google Shape;9281;p64"/>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64"/>
          <p:cNvGrpSpPr/>
          <p:nvPr/>
        </p:nvGrpSpPr>
        <p:grpSpPr>
          <a:xfrm>
            <a:off x="3977510" y="1765295"/>
            <a:ext cx="353587" cy="355468"/>
            <a:chOff x="-33314675" y="2275050"/>
            <a:chExt cx="291450" cy="293000"/>
          </a:xfrm>
        </p:grpSpPr>
        <p:sp>
          <p:nvSpPr>
            <p:cNvPr id="9283" name="Google Shape;9283;p6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64"/>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64"/>
          <p:cNvGrpSpPr/>
          <p:nvPr/>
        </p:nvGrpSpPr>
        <p:grpSpPr>
          <a:xfrm>
            <a:off x="2639701" y="2687555"/>
            <a:ext cx="353587" cy="353557"/>
            <a:chOff x="-31523625" y="1939525"/>
            <a:chExt cx="291450" cy="291425"/>
          </a:xfrm>
        </p:grpSpPr>
        <p:sp>
          <p:nvSpPr>
            <p:cNvPr id="9288" name="Google Shape;9288;p6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64"/>
          <p:cNvGrpSpPr/>
          <p:nvPr/>
        </p:nvGrpSpPr>
        <p:grpSpPr>
          <a:xfrm>
            <a:off x="2638746" y="3155755"/>
            <a:ext cx="355498" cy="353587"/>
            <a:chOff x="-31523625" y="2298675"/>
            <a:chExt cx="293025" cy="291450"/>
          </a:xfrm>
        </p:grpSpPr>
        <p:sp>
          <p:nvSpPr>
            <p:cNvPr id="9300" name="Google Shape;9300;p6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3" name="Google Shape;9303;p64"/>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4"/>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5" name="Google Shape;9305;p64"/>
          <p:cNvGrpSpPr/>
          <p:nvPr/>
        </p:nvGrpSpPr>
        <p:grpSpPr>
          <a:xfrm>
            <a:off x="2205934" y="1307729"/>
            <a:ext cx="331598" cy="353557"/>
            <a:chOff x="-34767825" y="1914325"/>
            <a:chExt cx="273325" cy="291425"/>
          </a:xfrm>
        </p:grpSpPr>
        <p:sp>
          <p:nvSpPr>
            <p:cNvPr id="9306" name="Google Shape;9306;p6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64"/>
          <p:cNvGrpSpPr/>
          <p:nvPr/>
        </p:nvGrpSpPr>
        <p:grpSpPr>
          <a:xfrm>
            <a:off x="2193513" y="1765280"/>
            <a:ext cx="356438" cy="355498"/>
            <a:chOff x="-34778075" y="2272675"/>
            <a:chExt cx="293800" cy="293025"/>
          </a:xfrm>
        </p:grpSpPr>
        <p:sp>
          <p:nvSpPr>
            <p:cNvPr id="9310" name="Google Shape;9310;p6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64"/>
          <p:cNvGrpSpPr/>
          <p:nvPr/>
        </p:nvGrpSpPr>
        <p:grpSpPr>
          <a:xfrm>
            <a:off x="2194939" y="2221307"/>
            <a:ext cx="353587" cy="353587"/>
            <a:chOff x="-34776500" y="2631825"/>
            <a:chExt cx="291450" cy="291450"/>
          </a:xfrm>
        </p:grpSpPr>
        <p:sp>
          <p:nvSpPr>
            <p:cNvPr id="9314" name="Google Shape;9314;p6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64"/>
          <p:cNvGrpSpPr/>
          <p:nvPr/>
        </p:nvGrpSpPr>
        <p:grpSpPr>
          <a:xfrm>
            <a:off x="853628" y="2685160"/>
            <a:ext cx="354527" cy="358349"/>
            <a:chOff x="-32956300" y="1915900"/>
            <a:chExt cx="292225" cy="295375"/>
          </a:xfrm>
        </p:grpSpPr>
        <p:sp>
          <p:nvSpPr>
            <p:cNvPr id="9318" name="Google Shape;9318;p6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0" name="Google Shape;9320;p64"/>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4"/>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64"/>
          <p:cNvGrpSpPr/>
          <p:nvPr/>
        </p:nvGrpSpPr>
        <p:grpSpPr>
          <a:xfrm>
            <a:off x="3081101" y="2687555"/>
            <a:ext cx="356438" cy="353557"/>
            <a:chOff x="-31166825" y="1939525"/>
            <a:chExt cx="293800" cy="291425"/>
          </a:xfrm>
        </p:grpSpPr>
        <p:sp>
          <p:nvSpPr>
            <p:cNvPr id="9323" name="Google Shape;9323;p6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64"/>
          <p:cNvGrpSpPr/>
          <p:nvPr/>
        </p:nvGrpSpPr>
        <p:grpSpPr>
          <a:xfrm>
            <a:off x="3082057" y="3155482"/>
            <a:ext cx="354527" cy="354133"/>
            <a:chOff x="-31165250" y="2298675"/>
            <a:chExt cx="292225" cy="291900"/>
          </a:xfrm>
        </p:grpSpPr>
        <p:sp>
          <p:nvSpPr>
            <p:cNvPr id="9335" name="Google Shape;9335;p6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64"/>
          <p:cNvGrpSpPr/>
          <p:nvPr/>
        </p:nvGrpSpPr>
        <p:grpSpPr>
          <a:xfrm>
            <a:off x="3082542" y="3616136"/>
            <a:ext cx="353557" cy="353557"/>
            <a:chOff x="-31164450" y="2657050"/>
            <a:chExt cx="291425" cy="291425"/>
          </a:xfrm>
        </p:grpSpPr>
        <p:sp>
          <p:nvSpPr>
            <p:cNvPr id="9339" name="Google Shape;9339;p6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3" name="Google Shape;9343;p64"/>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64"/>
          <p:cNvGrpSpPr/>
          <p:nvPr/>
        </p:nvGrpSpPr>
        <p:grpSpPr>
          <a:xfrm>
            <a:off x="2632987" y="1307366"/>
            <a:ext cx="358349" cy="354285"/>
            <a:chOff x="-34421275" y="1912725"/>
            <a:chExt cx="295375" cy="292025"/>
          </a:xfrm>
        </p:grpSpPr>
        <p:sp>
          <p:nvSpPr>
            <p:cNvPr id="9345" name="Google Shape;9345;p6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4"/>
          <p:cNvGrpSpPr/>
          <p:nvPr/>
        </p:nvGrpSpPr>
        <p:grpSpPr>
          <a:xfrm>
            <a:off x="2632032" y="1765280"/>
            <a:ext cx="360260" cy="355498"/>
            <a:chOff x="-34418125" y="2271100"/>
            <a:chExt cx="296950" cy="293025"/>
          </a:xfrm>
        </p:grpSpPr>
        <p:sp>
          <p:nvSpPr>
            <p:cNvPr id="9348" name="Google Shape;9348;p6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4"/>
          <p:cNvGrpSpPr/>
          <p:nvPr/>
        </p:nvGrpSpPr>
        <p:grpSpPr>
          <a:xfrm>
            <a:off x="2632987" y="2221307"/>
            <a:ext cx="358349" cy="353587"/>
            <a:chOff x="-34421275" y="2631050"/>
            <a:chExt cx="295375" cy="291450"/>
          </a:xfrm>
        </p:grpSpPr>
        <p:sp>
          <p:nvSpPr>
            <p:cNvPr id="9354" name="Google Shape;9354;p6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8" name="Google Shape;9358;p64"/>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4"/>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4"/>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64"/>
          <p:cNvGrpSpPr/>
          <p:nvPr/>
        </p:nvGrpSpPr>
        <p:grpSpPr>
          <a:xfrm>
            <a:off x="3537620" y="2688025"/>
            <a:ext cx="353587" cy="352617"/>
            <a:chOff x="-30805300" y="1938725"/>
            <a:chExt cx="291450" cy="290650"/>
          </a:xfrm>
        </p:grpSpPr>
        <p:sp>
          <p:nvSpPr>
            <p:cNvPr id="9362" name="Google Shape;9362;p6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64"/>
          <p:cNvGrpSpPr/>
          <p:nvPr/>
        </p:nvGrpSpPr>
        <p:grpSpPr>
          <a:xfrm>
            <a:off x="3538105" y="3155952"/>
            <a:ext cx="352617" cy="353193"/>
            <a:chOff x="-30805300" y="2298675"/>
            <a:chExt cx="290650" cy="291125"/>
          </a:xfrm>
        </p:grpSpPr>
        <p:sp>
          <p:nvSpPr>
            <p:cNvPr id="9365" name="Google Shape;9365;p6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64"/>
          <p:cNvGrpSpPr/>
          <p:nvPr/>
        </p:nvGrpSpPr>
        <p:grpSpPr>
          <a:xfrm>
            <a:off x="3537635" y="3616136"/>
            <a:ext cx="353557" cy="353557"/>
            <a:chOff x="-30806075" y="2657050"/>
            <a:chExt cx="291425" cy="291425"/>
          </a:xfrm>
        </p:grpSpPr>
        <p:sp>
          <p:nvSpPr>
            <p:cNvPr id="9370" name="Google Shape;9370;p6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64"/>
          <p:cNvGrpSpPr/>
          <p:nvPr/>
        </p:nvGrpSpPr>
        <p:grpSpPr>
          <a:xfrm>
            <a:off x="2639681" y="4073943"/>
            <a:ext cx="353557" cy="353557"/>
            <a:chOff x="-30064925" y="2332550"/>
            <a:chExt cx="291425" cy="291425"/>
          </a:xfrm>
        </p:grpSpPr>
        <p:sp>
          <p:nvSpPr>
            <p:cNvPr id="9374" name="Google Shape;9374;p6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4"/>
          <p:cNvGrpSpPr/>
          <p:nvPr/>
        </p:nvGrpSpPr>
        <p:grpSpPr>
          <a:xfrm>
            <a:off x="3983068" y="2683443"/>
            <a:ext cx="348855" cy="347879"/>
            <a:chOff x="2821450" y="2957850"/>
            <a:chExt cx="259275" cy="258550"/>
          </a:xfrm>
        </p:grpSpPr>
        <p:sp>
          <p:nvSpPr>
            <p:cNvPr id="9378" name="Google Shape;9378;p6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hu-HU"/>
            </a:p>
          </p:txBody>
        </p:sp>
      </p:grpSp>
      <p:grpSp>
        <p:nvGrpSpPr>
          <p:cNvPr id="9381" name="Google Shape;9381;p64"/>
          <p:cNvGrpSpPr/>
          <p:nvPr/>
        </p:nvGrpSpPr>
        <p:grpSpPr>
          <a:xfrm>
            <a:off x="4858100" y="1304461"/>
            <a:ext cx="361090" cy="361090"/>
            <a:chOff x="-57970450" y="1903275"/>
            <a:chExt cx="318225" cy="318225"/>
          </a:xfrm>
        </p:grpSpPr>
        <p:sp>
          <p:nvSpPr>
            <p:cNvPr id="9382" name="Google Shape;9382;p6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64"/>
          <p:cNvGrpSpPr/>
          <p:nvPr/>
        </p:nvGrpSpPr>
        <p:grpSpPr>
          <a:xfrm>
            <a:off x="4880000" y="1780418"/>
            <a:ext cx="317290" cy="359303"/>
            <a:chOff x="-57950750" y="2296300"/>
            <a:chExt cx="279625" cy="316650"/>
          </a:xfrm>
        </p:grpSpPr>
        <p:sp>
          <p:nvSpPr>
            <p:cNvPr id="9387" name="Google Shape;9387;p6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64"/>
          <p:cNvGrpSpPr/>
          <p:nvPr/>
        </p:nvGrpSpPr>
        <p:grpSpPr>
          <a:xfrm>
            <a:off x="4858214" y="2232094"/>
            <a:ext cx="360863" cy="360211"/>
            <a:chOff x="-57969675" y="2687750"/>
            <a:chExt cx="318025" cy="317450"/>
          </a:xfrm>
        </p:grpSpPr>
        <p:sp>
          <p:nvSpPr>
            <p:cNvPr id="9392" name="Google Shape;9392;p6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64"/>
          <p:cNvGrpSpPr/>
          <p:nvPr/>
        </p:nvGrpSpPr>
        <p:grpSpPr>
          <a:xfrm>
            <a:off x="7067397" y="1304461"/>
            <a:ext cx="363785" cy="361090"/>
            <a:chOff x="-56012425" y="1903275"/>
            <a:chExt cx="320600" cy="318225"/>
          </a:xfrm>
        </p:grpSpPr>
        <p:sp>
          <p:nvSpPr>
            <p:cNvPr id="9397" name="Google Shape;9397;p6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64"/>
          <p:cNvGrpSpPr/>
          <p:nvPr/>
        </p:nvGrpSpPr>
        <p:grpSpPr>
          <a:xfrm>
            <a:off x="7068290" y="1778631"/>
            <a:ext cx="361998" cy="361998"/>
            <a:chOff x="-56010850" y="2294725"/>
            <a:chExt cx="319025" cy="319025"/>
          </a:xfrm>
        </p:grpSpPr>
        <p:sp>
          <p:nvSpPr>
            <p:cNvPr id="9400" name="Google Shape;9400;p6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64"/>
          <p:cNvGrpSpPr/>
          <p:nvPr/>
        </p:nvGrpSpPr>
        <p:grpSpPr>
          <a:xfrm>
            <a:off x="7068305" y="2231215"/>
            <a:ext cx="361969" cy="361090"/>
            <a:chOff x="-56010050" y="2686975"/>
            <a:chExt cx="319000" cy="318225"/>
          </a:xfrm>
        </p:grpSpPr>
        <p:sp>
          <p:nvSpPr>
            <p:cNvPr id="9405" name="Google Shape;9405;p6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64"/>
          <p:cNvGrpSpPr/>
          <p:nvPr/>
        </p:nvGrpSpPr>
        <p:grpSpPr>
          <a:xfrm>
            <a:off x="5753801" y="2684124"/>
            <a:ext cx="361998" cy="361090"/>
            <a:chOff x="-54081175" y="1903275"/>
            <a:chExt cx="319025" cy="318225"/>
          </a:xfrm>
        </p:grpSpPr>
        <p:sp>
          <p:nvSpPr>
            <p:cNvPr id="9410" name="Google Shape;9410;p6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64"/>
          <p:cNvGrpSpPr/>
          <p:nvPr/>
        </p:nvGrpSpPr>
        <p:grpSpPr>
          <a:xfrm>
            <a:off x="5776154" y="3137587"/>
            <a:ext cx="317290" cy="360211"/>
            <a:chOff x="-54063050" y="2296300"/>
            <a:chExt cx="279625" cy="317450"/>
          </a:xfrm>
        </p:grpSpPr>
        <p:sp>
          <p:nvSpPr>
            <p:cNvPr id="9413" name="Google Shape;9413;p6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64"/>
          <p:cNvGrpSpPr/>
          <p:nvPr/>
        </p:nvGrpSpPr>
        <p:grpSpPr>
          <a:xfrm>
            <a:off x="5776154" y="3601649"/>
            <a:ext cx="317290" cy="361033"/>
            <a:chOff x="-54061475" y="2685450"/>
            <a:chExt cx="279625" cy="318175"/>
          </a:xfrm>
        </p:grpSpPr>
        <p:sp>
          <p:nvSpPr>
            <p:cNvPr id="9418" name="Google Shape;9418;p6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64"/>
          <p:cNvGrpSpPr/>
          <p:nvPr/>
        </p:nvGrpSpPr>
        <p:grpSpPr>
          <a:xfrm>
            <a:off x="8029690" y="2693967"/>
            <a:ext cx="275278" cy="361969"/>
            <a:chOff x="-52074300" y="1911950"/>
            <a:chExt cx="242600" cy="319000"/>
          </a:xfrm>
        </p:grpSpPr>
        <p:sp>
          <p:nvSpPr>
            <p:cNvPr id="9423" name="Google Shape;9423;p6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64"/>
          <p:cNvGrpSpPr/>
          <p:nvPr/>
        </p:nvGrpSpPr>
        <p:grpSpPr>
          <a:xfrm>
            <a:off x="5287689" y="1305369"/>
            <a:ext cx="361998" cy="361090"/>
            <a:chOff x="-57578225" y="1904075"/>
            <a:chExt cx="319025" cy="318225"/>
          </a:xfrm>
        </p:grpSpPr>
        <p:sp>
          <p:nvSpPr>
            <p:cNvPr id="9428" name="Google Shape;9428;p6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4"/>
          <p:cNvGrpSpPr/>
          <p:nvPr/>
        </p:nvGrpSpPr>
        <p:grpSpPr>
          <a:xfrm>
            <a:off x="5310042" y="1778631"/>
            <a:ext cx="317290" cy="361090"/>
            <a:chOff x="-57558525" y="2294725"/>
            <a:chExt cx="279625" cy="318225"/>
          </a:xfrm>
        </p:grpSpPr>
        <p:sp>
          <p:nvSpPr>
            <p:cNvPr id="9433" name="Google Shape;9433;p6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64"/>
          <p:cNvGrpSpPr/>
          <p:nvPr/>
        </p:nvGrpSpPr>
        <p:grpSpPr>
          <a:xfrm>
            <a:off x="5285901" y="2231215"/>
            <a:ext cx="365572" cy="361969"/>
            <a:chOff x="-57579800" y="2686975"/>
            <a:chExt cx="322175" cy="319000"/>
          </a:xfrm>
        </p:grpSpPr>
        <p:sp>
          <p:nvSpPr>
            <p:cNvPr id="9439" name="Google Shape;9439;p6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64"/>
          <p:cNvGrpSpPr/>
          <p:nvPr/>
        </p:nvGrpSpPr>
        <p:grpSpPr>
          <a:xfrm>
            <a:off x="7510682" y="1778631"/>
            <a:ext cx="367359" cy="361090"/>
            <a:chOff x="-55620975" y="2294725"/>
            <a:chExt cx="323750" cy="318225"/>
          </a:xfrm>
        </p:grpSpPr>
        <p:sp>
          <p:nvSpPr>
            <p:cNvPr id="9442" name="Google Shape;9442;p6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64"/>
          <p:cNvGrpSpPr/>
          <p:nvPr/>
        </p:nvGrpSpPr>
        <p:grpSpPr>
          <a:xfrm>
            <a:off x="7512923" y="2231130"/>
            <a:ext cx="362877" cy="361175"/>
            <a:chOff x="-55620175" y="2686900"/>
            <a:chExt cx="319800" cy="318300"/>
          </a:xfrm>
        </p:grpSpPr>
        <p:sp>
          <p:nvSpPr>
            <p:cNvPr id="9449" name="Google Shape;9449;p6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64"/>
          <p:cNvGrpSpPr/>
          <p:nvPr/>
        </p:nvGrpSpPr>
        <p:grpSpPr>
          <a:xfrm>
            <a:off x="6198887" y="2684124"/>
            <a:ext cx="361969" cy="361090"/>
            <a:chOff x="-53690500" y="1903275"/>
            <a:chExt cx="319000" cy="318225"/>
          </a:xfrm>
        </p:grpSpPr>
        <p:sp>
          <p:nvSpPr>
            <p:cNvPr id="9454" name="Google Shape;9454;p6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64"/>
          <p:cNvGrpSpPr/>
          <p:nvPr/>
        </p:nvGrpSpPr>
        <p:grpSpPr>
          <a:xfrm>
            <a:off x="6221226" y="3137587"/>
            <a:ext cx="317290" cy="359303"/>
            <a:chOff x="-53670800" y="2296300"/>
            <a:chExt cx="279625" cy="316650"/>
          </a:xfrm>
        </p:grpSpPr>
        <p:sp>
          <p:nvSpPr>
            <p:cNvPr id="9459" name="Google Shape;9459;p6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64"/>
          <p:cNvGrpSpPr/>
          <p:nvPr/>
        </p:nvGrpSpPr>
        <p:grpSpPr>
          <a:xfrm>
            <a:off x="6198887" y="3602925"/>
            <a:ext cx="361969" cy="361544"/>
            <a:chOff x="-53690500" y="2686575"/>
            <a:chExt cx="319000" cy="318625"/>
          </a:xfrm>
        </p:grpSpPr>
        <p:sp>
          <p:nvSpPr>
            <p:cNvPr id="9464" name="Google Shape;9464;p6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64"/>
          <p:cNvGrpSpPr/>
          <p:nvPr/>
        </p:nvGrpSpPr>
        <p:grpSpPr>
          <a:xfrm>
            <a:off x="8008669" y="3145785"/>
            <a:ext cx="317319" cy="360948"/>
            <a:chOff x="-52092425" y="2303525"/>
            <a:chExt cx="279650" cy="318100"/>
          </a:xfrm>
        </p:grpSpPr>
        <p:sp>
          <p:nvSpPr>
            <p:cNvPr id="9469" name="Google Shape;9469;p6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4"/>
          <p:cNvGrpSpPr/>
          <p:nvPr/>
        </p:nvGrpSpPr>
        <p:grpSpPr>
          <a:xfrm>
            <a:off x="5727728" y="1306249"/>
            <a:ext cx="363756" cy="361090"/>
            <a:chOff x="-57189125" y="1904850"/>
            <a:chExt cx="320575" cy="318225"/>
          </a:xfrm>
        </p:grpSpPr>
        <p:sp>
          <p:nvSpPr>
            <p:cNvPr id="9475" name="Google Shape;9475;p6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64"/>
          <p:cNvGrpSpPr/>
          <p:nvPr/>
        </p:nvGrpSpPr>
        <p:grpSpPr>
          <a:xfrm>
            <a:off x="5728621" y="1800985"/>
            <a:ext cx="361969" cy="316411"/>
            <a:chOff x="-57187550" y="2314425"/>
            <a:chExt cx="319000" cy="278850"/>
          </a:xfrm>
        </p:grpSpPr>
        <p:sp>
          <p:nvSpPr>
            <p:cNvPr id="9481" name="Google Shape;9481;p6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64"/>
          <p:cNvGrpSpPr/>
          <p:nvPr/>
        </p:nvGrpSpPr>
        <p:grpSpPr>
          <a:xfrm>
            <a:off x="5745585" y="2230534"/>
            <a:ext cx="328042" cy="361771"/>
            <a:chOff x="-57172600" y="2686375"/>
            <a:chExt cx="289100" cy="318825"/>
          </a:xfrm>
        </p:grpSpPr>
        <p:sp>
          <p:nvSpPr>
            <p:cNvPr id="9486" name="Google Shape;9486;p6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64"/>
          <p:cNvGrpSpPr/>
          <p:nvPr/>
        </p:nvGrpSpPr>
        <p:grpSpPr>
          <a:xfrm>
            <a:off x="7958434" y="1304461"/>
            <a:ext cx="361090" cy="359303"/>
            <a:chOff x="-55225575" y="1903275"/>
            <a:chExt cx="318225" cy="316650"/>
          </a:xfrm>
        </p:grpSpPr>
        <p:sp>
          <p:nvSpPr>
            <p:cNvPr id="9489" name="Google Shape;9489;p6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64"/>
          <p:cNvGrpSpPr/>
          <p:nvPr/>
        </p:nvGrpSpPr>
        <p:grpSpPr>
          <a:xfrm>
            <a:off x="7969611" y="1780418"/>
            <a:ext cx="338736" cy="359303"/>
            <a:chOff x="-55217700" y="2296300"/>
            <a:chExt cx="298525" cy="316650"/>
          </a:xfrm>
        </p:grpSpPr>
        <p:sp>
          <p:nvSpPr>
            <p:cNvPr id="9495" name="Google Shape;9495;p6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64"/>
          <p:cNvGrpSpPr/>
          <p:nvPr/>
        </p:nvGrpSpPr>
        <p:grpSpPr>
          <a:xfrm>
            <a:off x="7957541" y="2233002"/>
            <a:ext cx="362877" cy="359303"/>
            <a:chOff x="-55229525" y="2688550"/>
            <a:chExt cx="319800" cy="316650"/>
          </a:xfrm>
        </p:grpSpPr>
        <p:sp>
          <p:nvSpPr>
            <p:cNvPr id="9500" name="Google Shape;9500;p6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64"/>
          <p:cNvGrpSpPr/>
          <p:nvPr/>
        </p:nvGrpSpPr>
        <p:grpSpPr>
          <a:xfrm>
            <a:off x="6653760" y="2684124"/>
            <a:ext cx="338765" cy="361090"/>
            <a:chOff x="-53288825" y="1903275"/>
            <a:chExt cx="298550" cy="318225"/>
          </a:xfrm>
        </p:grpSpPr>
        <p:sp>
          <p:nvSpPr>
            <p:cNvPr id="9505" name="Google Shape;9505;p6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64"/>
          <p:cNvGrpSpPr/>
          <p:nvPr/>
        </p:nvGrpSpPr>
        <p:grpSpPr>
          <a:xfrm>
            <a:off x="6642143" y="3135800"/>
            <a:ext cx="361998" cy="361090"/>
            <a:chOff x="-53299850" y="2294725"/>
            <a:chExt cx="319025" cy="318225"/>
          </a:xfrm>
        </p:grpSpPr>
        <p:sp>
          <p:nvSpPr>
            <p:cNvPr id="9509" name="Google Shape;9509;p6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64"/>
          <p:cNvGrpSpPr/>
          <p:nvPr/>
        </p:nvGrpSpPr>
        <p:grpSpPr>
          <a:xfrm>
            <a:off x="6664936" y="3604259"/>
            <a:ext cx="316411" cy="360211"/>
            <a:chOff x="-53278575" y="2687750"/>
            <a:chExt cx="278850" cy="317450"/>
          </a:xfrm>
        </p:grpSpPr>
        <p:sp>
          <p:nvSpPr>
            <p:cNvPr id="9512" name="Google Shape;9512;p6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4"/>
          <p:cNvGrpSpPr/>
          <p:nvPr/>
        </p:nvGrpSpPr>
        <p:grpSpPr>
          <a:xfrm>
            <a:off x="7986330" y="3603947"/>
            <a:ext cx="361998" cy="362310"/>
            <a:chOff x="-52101875" y="2687475"/>
            <a:chExt cx="319025" cy="319300"/>
          </a:xfrm>
        </p:grpSpPr>
        <p:sp>
          <p:nvSpPr>
            <p:cNvPr id="9517" name="Google Shape;9517;p6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64"/>
          <p:cNvGrpSpPr/>
          <p:nvPr/>
        </p:nvGrpSpPr>
        <p:grpSpPr>
          <a:xfrm>
            <a:off x="6201079" y="1305369"/>
            <a:ext cx="317290" cy="361090"/>
            <a:chOff x="-56774050" y="1904075"/>
            <a:chExt cx="279625" cy="318225"/>
          </a:xfrm>
        </p:grpSpPr>
        <p:sp>
          <p:nvSpPr>
            <p:cNvPr id="9522" name="Google Shape;9522;p6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64"/>
          <p:cNvGrpSpPr/>
          <p:nvPr/>
        </p:nvGrpSpPr>
        <p:grpSpPr>
          <a:xfrm>
            <a:off x="6201079" y="1778631"/>
            <a:ext cx="317290" cy="361090"/>
            <a:chOff x="-56774850" y="2294725"/>
            <a:chExt cx="279625" cy="318225"/>
          </a:xfrm>
        </p:grpSpPr>
        <p:sp>
          <p:nvSpPr>
            <p:cNvPr id="9525" name="Google Shape;9525;p6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64"/>
          <p:cNvGrpSpPr/>
          <p:nvPr/>
        </p:nvGrpSpPr>
        <p:grpSpPr>
          <a:xfrm>
            <a:off x="6222086" y="2231215"/>
            <a:ext cx="275278" cy="360182"/>
            <a:chOff x="-56756725" y="2686975"/>
            <a:chExt cx="242600" cy="317425"/>
          </a:xfrm>
        </p:grpSpPr>
        <p:sp>
          <p:nvSpPr>
            <p:cNvPr id="9529" name="Google Shape;9529;p6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64"/>
          <p:cNvGrpSpPr/>
          <p:nvPr/>
        </p:nvGrpSpPr>
        <p:grpSpPr>
          <a:xfrm>
            <a:off x="4870518" y="2684124"/>
            <a:ext cx="337346" cy="361998"/>
            <a:chOff x="-54826975" y="1903275"/>
            <a:chExt cx="297300" cy="319025"/>
          </a:xfrm>
        </p:grpSpPr>
        <p:sp>
          <p:nvSpPr>
            <p:cNvPr id="9533" name="Google Shape;9533;p6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64"/>
          <p:cNvGrpSpPr/>
          <p:nvPr/>
        </p:nvGrpSpPr>
        <p:grpSpPr>
          <a:xfrm>
            <a:off x="4858206" y="3137587"/>
            <a:ext cx="361969" cy="359274"/>
            <a:chOff x="-54836500" y="2296300"/>
            <a:chExt cx="319000" cy="316625"/>
          </a:xfrm>
        </p:grpSpPr>
        <p:sp>
          <p:nvSpPr>
            <p:cNvPr id="9537" name="Google Shape;9537;p6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64"/>
          <p:cNvGrpSpPr/>
          <p:nvPr/>
        </p:nvGrpSpPr>
        <p:grpSpPr>
          <a:xfrm>
            <a:off x="4879652" y="3604259"/>
            <a:ext cx="319078" cy="361090"/>
            <a:chOff x="-54817600" y="2687750"/>
            <a:chExt cx="281200" cy="318225"/>
          </a:xfrm>
        </p:grpSpPr>
        <p:sp>
          <p:nvSpPr>
            <p:cNvPr id="9542" name="Google Shape;9542;p6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64"/>
          <p:cNvGrpSpPr/>
          <p:nvPr/>
        </p:nvGrpSpPr>
        <p:grpSpPr>
          <a:xfrm>
            <a:off x="7110476" y="2684124"/>
            <a:ext cx="317290" cy="359303"/>
            <a:chOff x="-52887125" y="1903275"/>
            <a:chExt cx="279625" cy="316650"/>
          </a:xfrm>
        </p:grpSpPr>
        <p:sp>
          <p:nvSpPr>
            <p:cNvPr id="9547" name="Google Shape;9547;p6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64"/>
          <p:cNvGrpSpPr/>
          <p:nvPr/>
        </p:nvGrpSpPr>
        <p:grpSpPr>
          <a:xfrm>
            <a:off x="7089030" y="3134920"/>
            <a:ext cx="360182" cy="361969"/>
            <a:chOff x="-52906025" y="2293950"/>
            <a:chExt cx="317425" cy="319000"/>
          </a:xfrm>
        </p:grpSpPr>
        <p:sp>
          <p:nvSpPr>
            <p:cNvPr id="9550" name="Google Shape;9550;p6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64"/>
          <p:cNvGrpSpPr/>
          <p:nvPr/>
        </p:nvGrpSpPr>
        <p:grpSpPr>
          <a:xfrm>
            <a:off x="7110476" y="3603379"/>
            <a:ext cx="317290" cy="361090"/>
            <a:chOff x="-52887125" y="2686975"/>
            <a:chExt cx="279625" cy="318225"/>
          </a:xfrm>
        </p:grpSpPr>
        <p:sp>
          <p:nvSpPr>
            <p:cNvPr id="9554" name="Google Shape;9554;p6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64"/>
          <p:cNvGrpSpPr/>
          <p:nvPr/>
        </p:nvGrpSpPr>
        <p:grpSpPr>
          <a:xfrm>
            <a:off x="6220848" y="4062998"/>
            <a:ext cx="318170" cy="359303"/>
            <a:chOff x="-51722225" y="1915100"/>
            <a:chExt cx="280400" cy="316650"/>
          </a:xfrm>
        </p:grpSpPr>
        <p:sp>
          <p:nvSpPr>
            <p:cNvPr id="9559" name="Google Shape;9559;p6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64"/>
          <p:cNvGrpSpPr/>
          <p:nvPr/>
        </p:nvGrpSpPr>
        <p:grpSpPr>
          <a:xfrm>
            <a:off x="6616678" y="1303695"/>
            <a:ext cx="370905" cy="360976"/>
            <a:chOff x="-56407800" y="1902600"/>
            <a:chExt cx="326875" cy="318125"/>
          </a:xfrm>
        </p:grpSpPr>
        <p:sp>
          <p:nvSpPr>
            <p:cNvPr id="9564" name="Google Shape;9564;p6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64"/>
          <p:cNvGrpSpPr/>
          <p:nvPr/>
        </p:nvGrpSpPr>
        <p:grpSpPr>
          <a:xfrm>
            <a:off x="6622479" y="1790262"/>
            <a:ext cx="359303" cy="338736"/>
            <a:chOff x="-56401500" y="2304975"/>
            <a:chExt cx="316650" cy="298525"/>
          </a:xfrm>
        </p:grpSpPr>
        <p:sp>
          <p:nvSpPr>
            <p:cNvPr id="9568" name="Google Shape;9568;p6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64"/>
          <p:cNvGrpSpPr/>
          <p:nvPr/>
        </p:nvGrpSpPr>
        <p:grpSpPr>
          <a:xfrm>
            <a:off x="5328863" y="2682337"/>
            <a:ext cx="319985" cy="361090"/>
            <a:chOff x="-54426150" y="1901700"/>
            <a:chExt cx="282000" cy="318225"/>
          </a:xfrm>
        </p:grpSpPr>
        <p:sp>
          <p:nvSpPr>
            <p:cNvPr id="9573" name="Google Shape;9573;p6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64"/>
          <p:cNvGrpSpPr/>
          <p:nvPr/>
        </p:nvGrpSpPr>
        <p:grpSpPr>
          <a:xfrm>
            <a:off x="5328863" y="3135800"/>
            <a:ext cx="319985" cy="361998"/>
            <a:chOff x="-54426150" y="2294725"/>
            <a:chExt cx="282000" cy="319025"/>
          </a:xfrm>
        </p:grpSpPr>
        <p:sp>
          <p:nvSpPr>
            <p:cNvPr id="9578" name="Google Shape;9578;p6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64"/>
          <p:cNvGrpSpPr/>
          <p:nvPr/>
        </p:nvGrpSpPr>
        <p:grpSpPr>
          <a:xfrm>
            <a:off x="5327076" y="3603379"/>
            <a:ext cx="323560" cy="361969"/>
            <a:chOff x="-54427725" y="2686975"/>
            <a:chExt cx="285150" cy="319000"/>
          </a:xfrm>
        </p:grpSpPr>
        <p:sp>
          <p:nvSpPr>
            <p:cNvPr id="9584" name="Google Shape;9584;p6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64"/>
          <p:cNvGrpSpPr/>
          <p:nvPr/>
        </p:nvGrpSpPr>
        <p:grpSpPr>
          <a:xfrm>
            <a:off x="7533634" y="2684351"/>
            <a:ext cx="359303" cy="359984"/>
            <a:chOff x="-52513800" y="1903475"/>
            <a:chExt cx="316650" cy="317250"/>
          </a:xfrm>
        </p:grpSpPr>
        <p:sp>
          <p:nvSpPr>
            <p:cNvPr id="9590" name="Google Shape;9590;p6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64"/>
          <p:cNvGrpSpPr/>
          <p:nvPr/>
        </p:nvGrpSpPr>
        <p:grpSpPr>
          <a:xfrm>
            <a:off x="7543464" y="3136708"/>
            <a:ext cx="339644" cy="360182"/>
            <a:chOff x="-52505925" y="2295525"/>
            <a:chExt cx="299325" cy="317425"/>
          </a:xfrm>
        </p:grpSpPr>
        <p:sp>
          <p:nvSpPr>
            <p:cNvPr id="9593" name="Google Shape;9593;p6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64"/>
          <p:cNvGrpSpPr/>
          <p:nvPr/>
        </p:nvGrpSpPr>
        <p:grpSpPr>
          <a:xfrm>
            <a:off x="7554641" y="3603379"/>
            <a:ext cx="317290" cy="361090"/>
            <a:chOff x="-52494100" y="2686975"/>
            <a:chExt cx="279625" cy="318225"/>
          </a:xfrm>
        </p:grpSpPr>
        <p:sp>
          <p:nvSpPr>
            <p:cNvPr id="9598" name="Google Shape;9598;p6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4"/>
          <p:cNvGrpSpPr/>
          <p:nvPr/>
        </p:nvGrpSpPr>
        <p:grpSpPr>
          <a:xfrm>
            <a:off x="6665412" y="4064322"/>
            <a:ext cx="315503" cy="361090"/>
            <a:chOff x="-51708850" y="2305750"/>
            <a:chExt cx="278050" cy="318225"/>
          </a:xfrm>
        </p:grpSpPr>
        <p:sp>
          <p:nvSpPr>
            <p:cNvPr id="9603" name="Google Shape;9603;p6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64"/>
          <p:cNvGrpSpPr/>
          <p:nvPr/>
        </p:nvGrpSpPr>
        <p:grpSpPr>
          <a:xfrm>
            <a:off x="7536807" y="1306109"/>
            <a:ext cx="319089" cy="362073"/>
            <a:chOff x="1044400" y="2917425"/>
            <a:chExt cx="248125" cy="281550"/>
          </a:xfrm>
        </p:grpSpPr>
        <p:sp>
          <p:nvSpPr>
            <p:cNvPr id="9607" name="Google Shape;9607;p6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hu-HU"/>
            </a:p>
          </p:txBody>
        </p:sp>
        <p:sp>
          <p:nvSpPr>
            <p:cNvPr id="9612" name="Google Shape;9612;p6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hu-HU"/>
            </a:p>
          </p:txBody>
        </p:sp>
        <p:sp>
          <p:nvSpPr>
            <p:cNvPr id="9613" name="Google Shape;9613;p6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hu-HU"/>
            </a:p>
          </p:txBody>
        </p:sp>
        <p:sp>
          <p:nvSpPr>
            <p:cNvPr id="9614" name="Google Shape;9614;p64"/>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4"/>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6" name="Google Shape;9616;p64"/>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20"/>
        <p:cNvGrpSpPr/>
        <p:nvPr/>
      </p:nvGrpSpPr>
      <p:grpSpPr>
        <a:xfrm>
          <a:off x="0" y="0"/>
          <a:ext cx="0" cy="0"/>
          <a:chOff x="0" y="0"/>
          <a:chExt cx="0" cy="0"/>
        </a:xfrm>
      </p:grpSpPr>
      <p:sp>
        <p:nvSpPr>
          <p:cNvPr id="9621" name="Google Shape;9621;p65"/>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622" name="Google Shape;9622;p65"/>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623" name="Google Shape;9623;p65"/>
          <p:cNvGrpSpPr/>
          <p:nvPr/>
        </p:nvGrpSpPr>
        <p:grpSpPr>
          <a:xfrm>
            <a:off x="889109" y="1303003"/>
            <a:ext cx="278288" cy="357036"/>
            <a:chOff x="-50489600" y="1947400"/>
            <a:chExt cx="233150" cy="299125"/>
          </a:xfrm>
        </p:grpSpPr>
        <p:sp>
          <p:nvSpPr>
            <p:cNvPr id="9624" name="Google Shape;9624;p6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65"/>
          <p:cNvGrpSpPr/>
          <p:nvPr/>
        </p:nvGrpSpPr>
        <p:grpSpPr>
          <a:xfrm>
            <a:off x="849616" y="1757960"/>
            <a:ext cx="357274" cy="358199"/>
            <a:chOff x="-50523475" y="2316000"/>
            <a:chExt cx="299325" cy="300100"/>
          </a:xfrm>
        </p:grpSpPr>
        <p:sp>
          <p:nvSpPr>
            <p:cNvPr id="9627" name="Google Shape;9627;p6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65"/>
          <p:cNvGrpSpPr/>
          <p:nvPr/>
        </p:nvGrpSpPr>
        <p:grpSpPr>
          <a:xfrm>
            <a:off x="848213" y="2207269"/>
            <a:ext cx="360079" cy="357304"/>
            <a:chOff x="-50524250" y="2686150"/>
            <a:chExt cx="301675" cy="299350"/>
          </a:xfrm>
        </p:grpSpPr>
        <p:sp>
          <p:nvSpPr>
            <p:cNvPr id="9630" name="Google Shape;9630;p6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65"/>
          <p:cNvGrpSpPr/>
          <p:nvPr/>
        </p:nvGrpSpPr>
        <p:grpSpPr>
          <a:xfrm>
            <a:off x="3070976" y="1333082"/>
            <a:ext cx="358199" cy="359154"/>
            <a:chOff x="-48633950" y="1972600"/>
            <a:chExt cx="300100" cy="300900"/>
          </a:xfrm>
        </p:grpSpPr>
        <p:sp>
          <p:nvSpPr>
            <p:cNvPr id="9637" name="Google Shape;9637;p6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65"/>
          <p:cNvGrpSpPr/>
          <p:nvPr/>
        </p:nvGrpSpPr>
        <p:grpSpPr>
          <a:xfrm>
            <a:off x="3071439" y="2237377"/>
            <a:ext cx="357274" cy="357274"/>
            <a:chOff x="-48633175" y="2711375"/>
            <a:chExt cx="299325" cy="299325"/>
          </a:xfrm>
        </p:grpSpPr>
        <p:sp>
          <p:nvSpPr>
            <p:cNvPr id="9640" name="Google Shape;9640;p6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5"/>
          <p:cNvGrpSpPr/>
          <p:nvPr/>
        </p:nvGrpSpPr>
        <p:grpSpPr>
          <a:xfrm>
            <a:off x="1757928" y="2689329"/>
            <a:ext cx="314006" cy="358229"/>
            <a:chOff x="-46753100" y="1965500"/>
            <a:chExt cx="263075" cy="300125"/>
          </a:xfrm>
        </p:grpSpPr>
        <p:sp>
          <p:nvSpPr>
            <p:cNvPr id="9643" name="Google Shape;9643;p6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65"/>
          <p:cNvGrpSpPr/>
          <p:nvPr/>
        </p:nvGrpSpPr>
        <p:grpSpPr>
          <a:xfrm>
            <a:off x="1735354" y="3156542"/>
            <a:ext cx="359154" cy="315916"/>
            <a:chOff x="-46772025" y="2350650"/>
            <a:chExt cx="300900" cy="264675"/>
          </a:xfrm>
        </p:grpSpPr>
        <p:sp>
          <p:nvSpPr>
            <p:cNvPr id="9646" name="Google Shape;9646;p6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65"/>
          <p:cNvGrpSpPr/>
          <p:nvPr/>
        </p:nvGrpSpPr>
        <p:grpSpPr>
          <a:xfrm>
            <a:off x="1735354" y="3590820"/>
            <a:ext cx="359154" cy="359154"/>
            <a:chOff x="-46772025" y="2701925"/>
            <a:chExt cx="300900" cy="300900"/>
          </a:xfrm>
        </p:grpSpPr>
        <p:sp>
          <p:nvSpPr>
            <p:cNvPr id="9649" name="Google Shape;9649;p6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65"/>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2" name="Google Shape;9652;p65"/>
          <p:cNvGrpSpPr/>
          <p:nvPr/>
        </p:nvGrpSpPr>
        <p:grpSpPr>
          <a:xfrm>
            <a:off x="1293035" y="1303928"/>
            <a:ext cx="358199" cy="359154"/>
            <a:chOff x="-50154075" y="1948175"/>
            <a:chExt cx="300100" cy="300900"/>
          </a:xfrm>
        </p:grpSpPr>
        <p:sp>
          <p:nvSpPr>
            <p:cNvPr id="9653" name="Google Shape;9653;p6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5"/>
          <p:cNvGrpSpPr/>
          <p:nvPr/>
        </p:nvGrpSpPr>
        <p:grpSpPr>
          <a:xfrm>
            <a:off x="1293035" y="1758885"/>
            <a:ext cx="358199" cy="358229"/>
            <a:chOff x="-50154850" y="2316775"/>
            <a:chExt cx="300100" cy="300125"/>
          </a:xfrm>
        </p:grpSpPr>
        <p:sp>
          <p:nvSpPr>
            <p:cNvPr id="9656" name="Google Shape;9656;p6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5"/>
          <p:cNvGrpSpPr/>
          <p:nvPr/>
        </p:nvGrpSpPr>
        <p:grpSpPr>
          <a:xfrm>
            <a:off x="1288813" y="2205896"/>
            <a:ext cx="366644" cy="356558"/>
            <a:chOff x="-50158000" y="2685000"/>
            <a:chExt cx="307175" cy="298725"/>
          </a:xfrm>
        </p:grpSpPr>
        <p:sp>
          <p:nvSpPr>
            <p:cNvPr id="9659" name="Google Shape;9659;p6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65"/>
          <p:cNvGrpSpPr/>
          <p:nvPr/>
        </p:nvGrpSpPr>
        <p:grpSpPr>
          <a:xfrm>
            <a:off x="3070499" y="1788993"/>
            <a:ext cx="359154" cy="361004"/>
            <a:chOff x="-48634750" y="2342000"/>
            <a:chExt cx="300900" cy="302450"/>
          </a:xfrm>
        </p:grpSpPr>
        <p:sp>
          <p:nvSpPr>
            <p:cNvPr id="9662" name="Google Shape;9662;p6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65"/>
          <p:cNvGrpSpPr/>
          <p:nvPr/>
        </p:nvGrpSpPr>
        <p:grpSpPr>
          <a:xfrm>
            <a:off x="3521599" y="1334007"/>
            <a:ext cx="361004" cy="358229"/>
            <a:chOff x="-48266125" y="1973375"/>
            <a:chExt cx="302450" cy="300125"/>
          </a:xfrm>
        </p:grpSpPr>
        <p:sp>
          <p:nvSpPr>
            <p:cNvPr id="9671" name="Google Shape;9671;p6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5"/>
          <p:cNvGrpSpPr/>
          <p:nvPr/>
        </p:nvGrpSpPr>
        <p:grpSpPr>
          <a:xfrm>
            <a:off x="3548844" y="1789769"/>
            <a:ext cx="306516" cy="358349"/>
            <a:chOff x="-48237000" y="2342650"/>
            <a:chExt cx="256800" cy="300225"/>
          </a:xfrm>
        </p:grpSpPr>
        <p:sp>
          <p:nvSpPr>
            <p:cNvPr id="9678" name="Google Shape;9678;p6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65"/>
          <p:cNvGrpSpPr/>
          <p:nvPr/>
        </p:nvGrpSpPr>
        <p:grpSpPr>
          <a:xfrm>
            <a:off x="2180338" y="2690046"/>
            <a:ext cx="361034" cy="355633"/>
            <a:chOff x="-46404975" y="1966100"/>
            <a:chExt cx="302475" cy="297950"/>
          </a:xfrm>
        </p:grpSpPr>
        <p:sp>
          <p:nvSpPr>
            <p:cNvPr id="9682" name="Google Shape;9682;p6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65"/>
          <p:cNvGrpSpPr/>
          <p:nvPr/>
        </p:nvGrpSpPr>
        <p:grpSpPr>
          <a:xfrm>
            <a:off x="2181740" y="3135863"/>
            <a:ext cx="358229" cy="358199"/>
            <a:chOff x="-46401050" y="2333325"/>
            <a:chExt cx="300125" cy="300100"/>
          </a:xfrm>
        </p:grpSpPr>
        <p:sp>
          <p:nvSpPr>
            <p:cNvPr id="9687" name="Google Shape;9687;p6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1" name="Google Shape;9691;p65"/>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2" name="Google Shape;9692;p65"/>
          <p:cNvGrpSpPr/>
          <p:nvPr/>
        </p:nvGrpSpPr>
        <p:grpSpPr>
          <a:xfrm>
            <a:off x="3961830" y="3146218"/>
            <a:ext cx="359154" cy="359124"/>
            <a:chOff x="-44914800" y="2342000"/>
            <a:chExt cx="300900" cy="300875"/>
          </a:xfrm>
        </p:grpSpPr>
        <p:sp>
          <p:nvSpPr>
            <p:cNvPr id="9693" name="Google Shape;9693;p6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6" name="Google Shape;9696;p65"/>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7" name="Google Shape;9697;p65"/>
          <p:cNvGrpSpPr/>
          <p:nvPr/>
        </p:nvGrpSpPr>
        <p:grpSpPr>
          <a:xfrm>
            <a:off x="1735816" y="1758736"/>
            <a:ext cx="359154" cy="357424"/>
            <a:chOff x="-49786250" y="2316650"/>
            <a:chExt cx="300900" cy="299450"/>
          </a:xfrm>
        </p:grpSpPr>
        <p:sp>
          <p:nvSpPr>
            <p:cNvPr id="9698" name="Google Shape;9698;p6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5" name="Google Shape;9705;p65"/>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5"/>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7" name="Google Shape;9707;p65"/>
          <p:cNvGrpSpPr/>
          <p:nvPr/>
        </p:nvGrpSpPr>
        <p:grpSpPr>
          <a:xfrm>
            <a:off x="4033144" y="1788993"/>
            <a:ext cx="230365" cy="359124"/>
            <a:chOff x="-47842400" y="2342000"/>
            <a:chExt cx="193000" cy="300875"/>
          </a:xfrm>
        </p:grpSpPr>
        <p:sp>
          <p:nvSpPr>
            <p:cNvPr id="9708" name="Google Shape;9708;p6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65"/>
          <p:cNvGrpSpPr/>
          <p:nvPr/>
        </p:nvGrpSpPr>
        <p:grpSpPr>
          <a:xfrm>
            <a:off x="3969212" y="2236452"/>
            <a:ext cx="358229" cy="359154"/>
            <a:chOff x="-47896750" y="2710600"/>
            <a:chExt cx="300125" cy="300900"/>
          </a:xfrm>
        </p:grpSpPr>
        <p:sp>
          <p:nvSpPr>
            <p:cNvPr id="9712" name="Google Shape;9712;p6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5"/>
          <p:cNvGrpSpPr/>
          <p:nvPr/>
        </p:nvGrpSpPr>
        <p:grpSpPr>
          <a:xfrm>
            <a:off x="2624852" y="2710009"/>
            <a:ext cx="359154" cy="314991"/>
            <a:chOff x="-46033225" y="1982825"/>
            <a:chExt cx="300900" cy="263900"/>
          </a:xfrm>
        </p:grpSpPr>
        <p:sp>
          <p:nvSpPr>
            <p:cNvPr id="9717" name="Google Shape;9717;p6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65"/>
          <p:cNvGrpSpPr/>
          <p:nvPr/>
        </p:nvGrpSpPr>
        <p:grpSpPr>
          <a:xfrm>
            <a:off x="2621569" y="3137266"/>
            <a:ext cx="365719" cy="326151"/>
            <a:chOff x="-46034000" y="2334500"/>
            <a:chExt cx="306400" cy="273250"/>
          </a:xfrm>
        </p:grpSpPr>
        <p:sp>
          <p:nvSpPr>
            <p:cNvPr id="9721" name="Google Shape;9721;p6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65"/>
          <p:cNvGrpSpPr/>
          <p:nvPr/>
        </p:nvGrpSpPr>
        <p:grpSpPr>
          <a:xfrm>
            <a:off x="2667627" y="3591655"/>
            <a:ext cx="273603" cy="356439"/>
            <a:chOff x="-45998575" y="2702625"/>
            <a:chExt cx="229225" cy="298625"/>
          </a:xfrm>
        </p:grpSpPr>
        <p:sp>
          <p:nvSpPr>
            <p:cNvPr id="9725" name="Google Shape;9725;p6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2" name="Google Shape;9732;p65"/>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5"/>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4" name="Google Shape;9734;p65"/>
          <p:cNvGrpSpPr/>
          <p:nvPr/>
        </p:nvGrpSpPr>
        <p:grpSpPr>
          <a:xfrm>
            <a:off x="2203197" y="2205419"/>
            <a:ext cx="314961" cy="361034"/>
            <a:chOff x="-49398750" y="2684600"/>
            <a:chExt cx="263875" cy="302475"/>
          </a:xfrm>
        </p:grpSpPr>
        <p:sp>
          <p:nvSpPr>
            <p:cNvPr id="9735" name="Google Shape;9735;p6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65"/>
          <p:cNvGrpSpPr/>
          <p:nvPr/>
        </p:nvGrpSpPr>
        <p:grpSpPr>
          <a:xfrm>
            <a:off x="873121" y="2699684"/>
            <a:ext cx="314006" cy="359154"/>
            <a:chOff x="-47509225" y="1974175"/>
            <a:chExt cx="263075" cy="300900"/>
          </a:xfrm>
        </p:grpSpPr>
        <p:sp>
          <p:nvSpPr>
            <p:cNvPr id="9739" name="Google Shape;9739;p6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5"/>
          <p:cNvGrpSpPr/>
          <p:nvPr/>
        </p:nvGrpSpPr>
        <p:grpSpPr>
          <a:xfrm>
            <a:off x="849622" y="3146218"/>
            <a:ext cx="361004" cy="357961"/>
            <a:chOff x="-47529700" y="2342000"/>
            <a:chExt cx="302450" cy="299900"/>
          </a:xfrm>
        </p:grpSpPr>
        <p:sp>
          <p:nvSpPr>
            <p:cNvPr id="9745" name="Google Shape;9745;p6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5"/>
          <p:cNvGrpSpPr/>
          <p:nvPr/>
        </p:nvGrpSpPr>
        <p:grpSpPr>
          <a:xfrm>
            <a:off x="851025" y="3645367"/>
            <a:ext cx="358199" cy="272648"/>
            <a:chOff x="-47527350" y="2747625"/>
            <a:chExt cx="300100" cy="228425"/>
          </a:xfrm>
        </p:grpSpPr>
        <p:sp>
          <p:nvSpPr>
            <p:cNvPr id="9748" name="Google Shape;9748;p6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4" name="Google Shape;9754;p65"/>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5" name="Google Shape;9755;p65"/>
          <p:cNvGrpSpPr/>
          <p:nvPr/>
        </p:nvGrpSpPr>
        <p:grpSpPr>
          <a:xfrm>
            <a:off x="3073924" y="3158422"/>
            <a:ext cx="358229" cy="314961"/>
            <a:chOff x="-45664625" y="2352225"/>
            <a:chExt cx="300125" cy="263875"/>
          </a:xfrm>
        </p:grpSpPr>
        <p:sp>
          <p:nvSpPr>
            <p:cNvPr id="9756" name="Google Shape;9756;p6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65"/>
          <p:cNvGrpSpPr/>
          <p:nvPr/>
        </p:nvGrpSpPr>
        <p:grpSpPr>
          <a:xfrm>
            <a:off x="3073103" y="3592401"/>
            <a:ext cx="359870" cy="357573"/>
            <a:chOff x="-45665400" y="2703250"/>
            <a:chExt cx="301500" cy="299575"/>
          </a:xfrm>
        </p:grpSpPr>
        <p:sp>
          <p:nvSpPr>
            <p:cNvPr id="9764" name="Google Shape;9764;p6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5"/>
          <p:cNvGrpSpPr/>
          <p:nvPr/>
        </p:nvGrpSpPr>
        <p:grpSpPr>
          <a:xfrm>
            <a:off x="2174760" y="4033337"/>
            <a:ext cx="359154" cy="360109"/>
            <a:chOff x="-44528075" y="1982825"/>
            <a:chExt cx="300900" cy="301700"/>
          </a:xfrm>
        </p:grpSpPr>
        <p:sp>
          <p:nvSpPr>
            <p:cNvPr id="9769" name="Google Shape;9769;p6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6" name="Google Shape;9776;p65"/>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7" name="Google Shape;9777;p65"/>
          <p:cNvGrpSpPr/>
          <p:nvPr/>
        </p:nvGrpSpPr>
        <p:grpSpPr>
          <a:xfrm>
            <a:off x="2625923" y="1758885"/>
            <a:ext cx="358199" cy="358229"/>
            <a:chOff x="-49048250" y="2316775"/>
            <a:chExt cx="300100" cy="300125"/>
          </a:xfrm>
        </p:grpSpPr>
        <p:sp>
          <p:nvSpPr>
            <p:cNvPr id="9778" name="Google Shape;9778;p6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2" name="Google Shape;9782;p65"/>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3" name="Google Shape;9783;p65"/>
          <p:cNvGrpSpPr/>
          <p:nvPr/>
        </p:nvGrpSpPr>
        <p:grpSpPr>
          <a:xfrm>
            <a:off x="1290494" y="2699684"/>
            <a:ext cx="360109" cy="358199"/>
            <a:chOff x="-47160325" y="1974175"/>
            <a:chExt cx="301700" cy="300100"/>
          </a:xfrm>
        </p:grpSpPr>
        <p:sp>
          <p:nvSpPr>
            <p:cNvPr id="9784" name="Google Shape;9784;p6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5"/>
          <p:cNvGrpSpPr/>
          <p:nvPr/>
        </p:nvGrpSpPr>
        <p:grpSpPr>
          <a:xfrm>
            <a:off x="1290971" y="3146218"/>
            <a:ext cx="359154" cy="359124"/>
            <a:chOff x="-47159525" y="2342000"/>
            <a:chExt cx="300900" cy="300875"/>
          </a:xfrm>
        </p:grpSpPr>
        <p:sp>
          <p:nvSpPr>
            <p:cNvPr id="9787" name="Google Shape;9787;p6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65"/>
          <p:cNvGrpSpPr/>
          <p:nvPr/>
        </p:nvGrpSpPr>
        <p:grpSpPr>
          <a:xfrm>
            <a:off x="1291448" y="3603054"/>
            <a:ext cx="358199" cy="359154"/>
            <a:chOff x="-47157950" y="2712175"/>
            <a:chExt cx="300100" cy="300900"/>
          </a:xfrm>
        </p:grpSpPr>
        <p:sp>
          <p:nvSpPr>
            <p:cNvPr id="9793" name="Google Shape;9793;p6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65"/>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65"/>
          <p:cNvGrpSpPr/>
          <p:nvPr/>
        </p:nvGrpSpPr>
        <p:grpSpPr>
          <a:xfrm>
            <a:off x="3535175" y="3135863"/>
            <a:ext cx="315886" cy="358199"/>
            <a:chOff x="-45278675" y="2333325"/>
            <a:chExt cx="264650" cy="300100"/>
          </a:xfrm>
        </p:grpSpPr>
        <p:sp>
          <p:nvSpPr>
            <p:cNvPr id="9802" name="Google Shape;9802;p6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65"/>
          <p:cNvGrpSpPr/>
          <p:nvPr/>
        </p:nvGrpSpPr>
        <p:grpSpPr>
          <a:xfrm>
            <a:off x="3545500" y="3590820"/>
            <a:ext cx="295237" cy="358229"/>
            <a:chOff x="-45270025" y="2701925"/>
            <a:chExt cx="247350" cy="300125"/>
          </a:xfrm>
        </p:grpSpPr>
        <p:sp>
          <p:nvSpPr>
            <p:cNvPr id="9807" name="Google Shape;9807;p6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65"/>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65"/>
          <p:cNvGrpSpPr/>
          <p:nvPr/>
        </p:nvGrpSpPr>
        <p:grpSpPr>
          <a:xfrm>
            <a:off x="2209567" y="1743737"/>
            <a:ext cx="307444" cy="366556"/>
            <a:chOff x="2209567" y="1972337"/>
            <a:chExt cx="307444" cy="366556"/>
          </a:xfrm>
        </p:grpSpPr>
        <p:sp>
          <p:nvSpPr>
            <p:cNvPr id="9813" name="Google Shape;9813;p6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6" name="Google Shape;9816;p65"/>
            <p:cNvGrpSpPr/>
            <p:nvPr/>
          </p:nvGrpSpPr>
          <p:grpSpPr>
            <a:xfrm>
              <a:off x="2209567" y="2078266"/>
              <a:ext cx="307444" cy="260626"/>
              <a:chOff x="1636184" y="2959225"/>
              <a:chExt cx="232666" cy="197250"/>
            </a:xfrm>
          </p:grpSpPr>
          <p:sp>
            <p:nvSpPr>
              <p:cNvPr id="9817" name="Google Shape;9817;p6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hu-HU"/>
              </a:p>
            </p:txBody>
          </p:sp>
          <p:sp>
            <p:nvSpPr>
              <p:cNvPr id="9820" name="Google Shape;9820;p6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hu-HU"/>
              </a:p>
            </p:txBody>
          </p:sp>
        </p:grpSp>
      </p:grpSp>
      <p:grpSp>
        <p:nvGrpSpPr>
          <p:cNvPr id="9821" name="Google Shape;9821;p65"/>
          <p:cNvGrpSpPr/>
          <p:nvPr/>
        </p:nvGrpSpPr>
        <p:grpSpPr>
          <a:xfrm>
            <a:off x="3577265" y="2235011"/>
            <a:ext cx="258542" cy="365154"/>
            <a:chOff x="-47300587" y="123275"/>
            <a:chExt cx="190975" cy="269725"/>
          </a:xfrm>
        </p:grpSpPr>
        <p:sp>
          <p:nvSpPr>
            <p:cNvPr id="9822" name="Google Shape;9822;p6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5"/>
          <p:cNvGrpSpPr/>
          <p:nvPr/>
        </p:nvGrpSpPr>
        <p:grpSpPr>
          <a:xfrm>
            <a:off x="4870788" y="1304201"/>
            <a:ext cx="342328" cy="339793"/>
            <a:chOff x="-13966675" y="1639700"/>
            <a:chExt cx="354450" cy="351825"/>
          </a:xfrm>
        </p:grpSpPr>
        <p:sp>
          <p:nvSpPr>
            <p:cNvPr id="9828" name="Google Shape;9828;p6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65"/>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5"/>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5" name="Google Shape;9835;p65"/>
          <p:cNvGrpSpPr/>
          <p:nvPr/>
        </p:nvGrpSpPr>
        <p:grpSpPr>
          <a:xfrm>
            <a:off x="6667277" y="1303887"/>
            <a:ext cx="340034" cy="340420"/>
            <a:chOff x="-12199250" y="1662675"/>
            <a:chExt cx="352075" cy="352475"/>
          </a:xfrm>
        </p:grpSpPr>
        <p:sp>
          <p:nvSpPr>
            <p:cNvPr id="9836" name="Google Shape;9836;p6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65"/>
          <p:cNvGrpSpPr/>
          <p:nvPr/>
        </p:nvGrpSpPr>
        <p:grpSpPr>
          <a:xfrm>
            <a:off x="6666130" y="1710754"/>
            <a:ext cx="342328" cy="342328"/>
            <a:chOff x="-12199250" y="2096250"/>
            <a:chExt cx="354450" cy="354450"/>
          </a:xfrm>
        </p:grpSpPr>
        <p:sp>
          <p:nvSpPr>
            <p:cNvPr id="9840" name="Google Shape;9840;p6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65"/>
          <p:cNvGrpSpPr/>
          <p:nvPr/>
        </p:nvGrpSpPr>
        <p:grpSpPr>
          <a:xfrm>
            <a:off x="6667277" y="2119708"/>
            <a:ext cx="340034" cy="341579"/>
            <a:chOff x="-12199250" y="2530225"/>
            <a:chExt cx="352075" cy="353675"/>
          </a:xfrm>
        </p:grpSpPr>
        <p:sp>
          <p:nvSpPr>
            <p:cNvPr id="9843" name="Google Shape;9843;p6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7" name="Google Shape;9847;p65"/>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8" name="Google Shape;9848;p65"/>
          <p:cNvGrpSpPr/>
          <p:nvPr/>
        </p:nvGrpSpPr>
        <p:grpSpPr>
          <a:xfrm>
            <a:off x="4870788" y="2959488"/>
            <a:ext cx="342328" cy="339310"/>
            <a:chOff x="-10462550" y="2057650"/>
            <a:chExt cx="354450" cy="351325"/>
          </a:xfrm>
        </p:grpSpPr>
        <p:sp>
          <p:nvSpPr>
            <p:cNvPr id="9849" name="Google Shape;9849;p6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1" name="Google Shape;9851;p65"/>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2" name="Google Shape;9852;p65"/>
          <p:cNvGrpSpPr/>
          <p:nvPr/>
        </p:nvGrpSpPr>
        <p:grpSpPr>
          <a:xfrm>
            <a:off x="6649772" y="2551051"/>
            <a:ext cx="375044" cy="340541"/>
            <a:chOff x="-8692750" y="1622100"/>
            <a:chExt cx="388325" cy="352600"/>
          </a:xfrm>
        </p:grpSpPr>
        <p:sp>
          <p:nvSpPr>
            <p:cNvPr id="9853" name="Google Shape;9853;p6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5"/>
          <p:cNvGrpSpPr/>
          <p:nvPr/>
        </p:nvGrpSpPr>
        <p:grpSpPr>
          <a:xfrm>
            <a:off x="5304253" y="1303307"/>
            <a:ext cx="341555" cy="341579"/>
            <a:chOff x="-13529550" y="1639425"/>
            <a:chExt cx="353650" cy="353675"/>
          </a:xfrm>
        </p:grpSpPr>
        <p:sp>
          <p:nvSpPr>
            <p:cNvPr id="9856" name="Google Shape;9856;p6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5"/>
          <p:cNvGrpSpPr/>
          <p:nvPr/>
        </p:nvGrpSpPr>
        <p:grpSpPr>
          <a:xfrm>
            <a:off x="5303106" y="1711889"/>
            <a:ext cx="343849" cy="340058"/>
            <a:chOff x="-13531925" y="2075775"/>
            <a:chExt cx="356025" cy="352100"/>
          </a:xfrm>
        </p:grpSpPr>
        <p:sp>
          <p:nvSpPr>
            <p:cNvPr id="9865" name="Google Shape;9865;p6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65"/>
          <p:cNvGrpSpPr/>
          <p:nvPr/>
        </p:nvGrpSpPr>
        <p:grpSpPr>
          <a:xfrm>
            <a:off x="5304627" y="2120094"/>
            <a:ext cx="340807" cy="340807"/>
            <a:chOff x="-13528775" y="2507400"/>
            <a:chExt cx="352875" cy="352875"/>
          </a:xfrm>
        </p:grpSpPr>
        <p:sp>
          <p:nvSpPr>
            <p:cNvPr id="9868" name="Google Shape;9868;p6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65"/>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5"/>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65"/>
          <p:cNvGrpSpPr/>
          <p:nvPr/>
        </p:nvGrpSpPr>
        <p:grpSpPr>
          <a:xfrm>
            <a:off x="7140133" y="2119708"/>
            <a:ext cx="308090" cy="341579"/>
            <a:chOff x="-11747150" y="2530225"/>
            <a:chExt cx="319000" cy="353675"/>
          </a:xfrm>
        </p:grpSpPr>
        <p:sp>
          <p:nvSpPr>
            <p:cNvPr id="9874" name="Google Shape;9874;p6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65"/>
          <p:cNvGrpSpPr/>
          <p:nvPr/>
        </p:nvGrpSpPr>
        <p:grpSpPr>
          <a:xfrm>
            <a:off x="5304627" y="2550919"/>
            <a:ext cx="340807" cy="340807"/>
            <a:chOff x="-10027775" y="1622900"/>
            <a:chExt cx="352875" cy="352875"/>
          </a:xfrm>
        </p:grpSpPr>
        <p:sp>
          <p:nvSpPr>
            <p:cNvPr id="9877" name="Google Shape;9877;p6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3" name="Google Shape;9883;p65"/>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4" name="Google Shape;9884;p65"/>
          <p:cNvGrpSpPr/>
          <p:nvPr/>
        </p:nvGrpSpPr>
        <p:grpSpPr>
          <a:xfrm>
            <a:off x="8031595" y="2576583"/>
            <a:ext cx="322553" cy="342328"/>
            <a:chOff x="-10019125" y="2490075"/>
            <a:chExt cx="333975" cy="354450"/>
          </a:xfrm>
        </p:grpSpPr>
        <p:sp>
          <p:nvSpPr>
            <p:cNvPr id="9885" name="Google Shape;9885;p6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5"/>
          <p:cNvGrpSpPr/>
          <p:nvPr/>
        </p:nvGrpSpPr>
        <p:grpSpPr>
          <a:xfrm>
            <a:off x="6661180" y="2957593"/>
            <a:ext cx="352227" cy="343100"/>
            <a:chOff x="-8684100" y="2032450"/>
            <a:chExt cx="364700" cy="355250"/>
          </a:xfrm>
        </p:grpSpPr>
        <p:sp>
          <p:nvSpPr>
            <p:cNvPr id="9890" name="Google Shape;9890;p6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3" name="Google Shape;9893;p65"/>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4" name="Google Shape;9894;p65"/>
          <p:cNvGrpSpPr/>
          <p:nvPr/>
        </p:nvGrpSpPr>
        <p:grpSpPr>
          <a:xfrm>
            <a:off x="5752039" y="1711056"/>
            <a:ext cx="343849" cy="341724"/>
            <a:chOff x="-13095575" y="2073400"/>
            <a:chExt cx="356025" cy="353825"/>
          </a:xfrm>
        </p:grpSpPr>
        <p:sp>
          <p:nvSpPr>
            <p:cNvPr id="9895" name="Google Shape;9895;p6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3" name="Google Shape;9903;p65"/>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4" name="Google Shape;9904;p65"/>
          <p:cNvGrpSpPr/>
          <p:nvPr/>
        </p:nvGrpSpPr>
        <p:grpSpPr>
          <a:xfrm>
            <a:off x="7576787" y="1302885"/>
            <a:ext cx="343100" cy="342424"/>
            <a:chOff x="-11332875" y="1660700"/>
            <a:chExt cx="355250" cy="354550"/>
          </a:xfrm>
        </p:grpSpPr>
        <p:sp>
          <p:nvSpPr>
            <p:cNvPr id="9905" name="Google Shape;9905;p6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9" name="Google Shape;9909;p65"/>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5"/>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5"/>
          <p:cNvGrpSpPr/>
          <p:nvPr/>
        </p:nvGrpSpPr>
        <p:grpSpPr>
          <a:xfrm>
            <a:off x="5774096" y="2549397"/>
            <a:ext cx="299736" cy="343849"/>
            <a:chOff x="-9570950" y="1622100"/>
            <a:chExt cx="310350" cy="356025"/>
          </a:xfrm>
        </p:grpSpPr>
        <p:sp>
          <p:nvSpPr>
            <p:cNvPr id="9912" name="Google Shape;9912;p6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65"/>
          <p:cNvGrpSpPr/>
          <p:nvPr/>
        </p:nvGrpSpPr>
        <p:grpSpPr>
          <a:xfrm>
            <a:off x="5752800" y="2958353"/>
            <a:ext cx="342328" cy="341579"/>
            <a:chOff x="-9594575" y="2056875"/>
            <a:chExt cx="354450" cy="353675"/>
          </a:xfrm>
        </p:grpSpPr>
        <p:sp>
          <p:nvSpPr>
            <p:cNvPr id="9915" name="Google Shape;9915;p6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8" name="Google Shape;9918;p65"/>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9" name="Google Shape;9919;p65"/>
          <p:cNvGrpSpPr/>
          <p:nvPr/>
        </p:nvGrpSpPr>
        <p:grpSpPr>
          <a:xfrm>
            <a:off x="6208482" y="1303693"/>
            <a:ext cx="342328" cy="340807"/>
            <a:chOff x="-12661600" y="1640225"/>
            <a:chExt cx="354450" cy="352875"/>
          </a:xfrm>
        </p:grpSpPr>
        <p:sp>
          <p:nvSpPr>
            <p:cNvPr id="9920" name="Google Shape;9920;p6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5"/>
          <p:cNvGrpSpPr/>
          <p:nvPr/>
        </p:nvGrpSpPr>
        <p:grpSpPr>
          <a:xfrm>
            <a:off x="6208857" y="1732231"/>
            <a:ext cx="341579" cy="299374"/>
            <a:chOff x="-12660025" y="2096250"/>
            <a:chExt cx="353675" cy="309975"/>
          </a:xfrm>
        </p:grpSpPr>
        <p:sp>
          <p:nvSpPr>
            <p:cNvPr id="9924" name="Google Shape;9924;p6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5"/>
          <p:cNvGrpSpPr/>
          <p:nvPr/>
        </p:nvGrpSpPr>
        <p:grpSpPr>
          <a:xfrm>
            <a:off x="6207335" y="2119527"/>
            <a:ext cx="344622" cy="341941"/>
            <a:chOff x="-12663175" y="2506800"/>
            <a:chExt cx="356825" cy="354050"/>
          </a:xfrm>
        </p:grpSpPr>
        <p:sp>
          <p:nvSpPr>
            <p:cNvPr id="9931" name="Google Shape;9931;p6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5"/>
          <p:cNvGrpSpPr/>
          <p:nvPr/>
        </p:nvGrpSpPr>
        <p:grpSpPr>
          <a:xfrm>
            <a:off x="8022468" y="1303307"/>
            <a:ext cx="340807" cy="341579"/>
            <a:chOff x="-10896525" y="1663050"/>
            <a:chExt cx="352875" cy="353675"/>
          </a:xfrm>
        </p:grpSpPr>
        <p:sp>
          <p:nvSpPr>
            <p:cNvPr id="9936" name="Google Shape;9936;p6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8" name="Google Shape;9938;p65"/>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9" name="Google Shape;9939;p65"/>
          <p:cNvGrpSpPr/>
          <p:nvPr/>
        </p:nvGrpSpPr>
        <p:grpSpPr>
          <a:xfrm>
            <a:off x="8022082" y="2130742"/>
            <a:ext cx="341579" cy="319511"/>
            <a:chOff x="-10898100" y="2542050"/>
            <a:chExt cx="353675" cy="330825"/>
          </a:xfrm>
        </p:grpSpPr>
        <p:sp>
          <p:nvSpPr>
            <p:cNvPr id="9940" name="Google Shape;9940;p6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5"/>
          <p:cNvGrpSpPr/>
          <p:nvPr/>
        </p:nvGrpSpPr>
        <p:grpSpPr>
          <a:xfrm>
            <a:off x="6209617" y="2551607"/>
            <a:ext cx="340058" cy="339430"/>
            <a:chOff x="-9157450" y="1622750"/>
            <a:chExt cx="352100" cy="351450"/>
          </a:xfrm>
        </p:grpSpPr>
        <p:sp>
          <p:nvSpPr>
            <p:cNvPr id="9947" name="Google Shape;9947;p6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5"/>
          <p:cNvGrpSpPr/>
          <p:nvPr/>
        </p:nvGrpSpPr>
        <p:grpSpPr>
          <a:xfrm>
            <a:off x="6247658" y="2959874"/>
            <a:ext cx="263977" cy="338537"/>
            <a:chOff x="-9119650" y="2056875"/>
            <a:chExt cx="273325" cy="350525"/>
          </a:xfrm>
        </p:grpSpPr>
        <p:sp>
          <p:nvSpPr>
            <p:cNvPr id="9950" name="Google Shape;9950;p6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2" name="Google Shape;9952;p65"/>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5"/>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4" name="Google Shape;9954;p65"/>
          <p:cNvGrpSpPr/>
          <p:nvPr/>
        </p:nvGrpSpPr>
        <p:grpSpPr>
          <a:xfrm>
            <a:off x="7576790" y="2989279"/>
            <a:ext cx="343094" cy="341569"/>
            <a:chOff x="6001575" y="3119050"/>
            <a:chExt cx="315025" cy="313625"/>
          </a:xfrm>
        </p:grpSpPr>
        <p:sp>
          <p:nvSpPr>
            <p:cNvPr id="9955" name="Google Shape;9955;p6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60"/>
        <p:cNvGrpSpPr/>
        <p:nvPr/>
      </p:nvGrpSpPr>
      <p:grpSpPr>
        <a:xfrm>
          <a:off x="0" y="0"/>
          <a:ext cx="0" cy="0"/>
          <a:chOff x="0" y="0"/>
          <a:chExt cx="0" cy="0"/>
        </a:xfrm>
      </p:grpSpPr>
      <p:sp>
        <p:nvSpPr>
          <p:cNvPr id="9961" name="Google Shape;9961;p66"/>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2" name="Google Shape;9962;p66"/>
          <p:cNvGrpSpPr/>
          <p:nvPr/>
        </p:nvGrpSpPr>
        <p:grpSpPr>
          <a:xfrm>
            <a:off x="829227" y="2273195"/>
            <a:ext cx="476329" cy="476213"/>
            <a:chOff x="-21298675" y="2414425"/>
            <a:chExt cx="306400" cy="306325"/>
          </a:xfrm>
        </p:grpSpPr>
        <p:sp>
          <p:nvSpPr>
            <p:cNvPr id="9963" name="Google Shape;9963;p6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66"/>
          <p:cNvGrpSpPr/>
          <p:nvPr/>
        </p:nvGrpSpPr>
        <p:grpSpPr>
          <a:xfrm>
            <a:off x="828605" y="2865128"/>
            <a:ext cx="477573" cy="445432"/>
            <a:chOff x="-21299475" y="2798025"/>
            <a:chExt cx="307200" cy="286525"/>
          </a:xfrm>
        </p:grpSpPr>
        <p:sp>
          <p:nvSpPr>
            <p:cNvPr id="9967" name="Google Shape;9967;p6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9" name="Google Shape;9979;p66"/>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6"/>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6"/>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66"/>
          <p:cNvGrpSpPr/>
          <p:nvPr/>
        </p:nvGrpSpPr>
        <p:grpSpPr>
          <a:xfrm>
            <a:off x="6697960" y="1688917"/>
            <a:ext cx="413912" cy="472676"/>
            <a:chOff x="-17545650" y="2051350"/>
            <a:chExt cx="266250" cy="304050"/>
          </a:xfrm>
        </p:grpSpPr>
        <p:sp>
          <p:nvSpPr>
            <p:cNvPr id="9983" name="Google Shape;9983;p6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7" name="Google Shape;9987;p66"/>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8" name="Google Shape;9988;p66"/>
          <p:cNvGrpSpPr/>
          <p:nvPr/>
        </p:nvGrpSpPr>
        <p:grpSpPr>
          <a:xfrm>
            <a:off x="6668578" y="2865574"/>
            <a:ext cx="472676" cy="444538"/>
            <a:chOff x="-17565350" y="2809825"/>
            <a:chExt cx="304050" cy="285950"/>
          </a:xfrm>
        </p:grpSpPr>
        <p:sp>
          <p:nvSpPr>
            <p:cNvPr id="9989" name="Google Shape;9989;p6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4" name="Google Shape;9994;p66"/>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6"/>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6"/>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7" name="Google Shape;9997;p66"/>
          <p:cNvGrpSpPr/>
          <p:nvPr/>
        </p:nvGrpSpPr>
        <p:grpSpPr>
          <a:xfrm>
            <a:off x="1441487" y="2850904"/>
            <a:ext cx="416283" cy="473881"/>
            <a:chOff x="-20904875" y="2788575"/>
            <a:chExt cx="267775" cy="304825"/>
          </a:xfrm>
        </p:grpSpPr>
        <p:sp>
          <p:nvSpPr>
            <p:cNvPr id="9998" name="Google Shape;9998;p6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6"/>
          <p:cNvGrpSpPr/>
          <p:nvPr/>
        </p:nvGrpSpPr>
        <p:grpSpPr>
          <a:xfrm>
            <a:off x="4381902" y="2275564"/>
            <a:ext cx="360045" cy="471471"/>
            <a:chOff x="-19006700" y="2434925"/>
            <a:chExt cx="231600" cy="303275"/>
          </a:xfrm>
        </p:grpSpPr>
        <p:sp>
          <p:nvSpPr>
            <p:cNvPr id="10001" name="Google Shape;10001;p6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5" name="Google Shape;10005;p66"/>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6"/>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7" name="Google Shape;10007;p66"/>
          <p:cNvGrpSpPr/>
          <p:nvPr/>
        </p:nvGrpSpPr>
        <p:grpSpPr>
          <a:xfrm>
            <a:off x="7260501" y="2289051"/>
            <a:ext cx="473881" cy="444499"/>
            <a:chOff x="-17190425" y="2435725"/>
            <a:chExt cx="304825" cy="285925"/>
          </a:xfrm>
        </p:grpSpPr>
        <p:sp>
          <p:nvSpPr>
            <p:cNvPr id="10008" name="Google Shape;10008;p6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6"/>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66"/>
          <p:cNvGrpSpPr/>
          <p:nvPr/>
        </p:nvGrpSpPr>
        <p:grpSpPr>
          <a:xfrm>
            <a:off x="4915227" y="3444650"/>
            <a:ext cx="476329" cy="475086"/>
            <a:chOff x="-15719925" y="2416825"/>
            <a:chExt cx="306400" cy="305600"/>
          </a:xfrm>
        </p:grpSpPr>
        <p:sp>
          <p:nvSpPr>
            <p:cNvPr id="10013" name="Google Shape;10013;p6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6" name="Google Shape;10016;p66"/>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6"/>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66"/>
          <p:cNvGrpSpPr/>
          <p:nvPr/>
        </p:nvGrpSpPr>
        <p:grpSpPr>
          <a:xfrm>
            <a:off x="2001521" y="2851506"/>
            <a:ext cx="479983" cy="472676"/>
            <a:chOff x="-20550425" y="2789350"/>
            <a:chExt cx="308750" cy="304050"/>
          </a:xfrm>
        </p:grpSpPr>
        <p:sp>
          <p:nvSpPr>
            <p:cNvPr id="10019" name="Google Shape;10019;p6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6"/>
          <p:cNvGrpSpPr/>
          <p:nvPr/>
        </p:nvGrpSpPr>
        <p:grpSpPr>
          <a:xfrm>
            <a:off x="4916888" y="1688158"/>
            <a:ext cx="473920" cy="474192"/>
            <a:chOff x="-18666450" y="2059825"/>
            <a:chExt cx="304850" cy="305025"/>
          </a:xfrm>
        </p:grpSpPr>
        <p:sp>
          <p:nvSpPr>
            <p:cNvPr id="10022" name="Google Shape;10022;p6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6"/>
          <p:cNvGrpSpPr/>
          <p:nvPr/>
        </p:nvGrpSpPr>
        <p:grpSpPr>
          <a:xfrm>
            <a:off x="4916286" y="2275584"/>
            <a:ext cx="475125" cy="471432"/>
            <a:chOff x="-18668025" y="2435725"/>
            <a:chExt cx="305625" cy="303250"/>
          </a:xfrm>
        </p:grpSpPr>
        <p:sp>
          <p:nvSpPr>
            <p:cNvPr id="10025" name="Google Shape;10025;p6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6"/>
          <p:cNvGrpSpPr/>
          <p:nvPr/>
        </p:nvGrpSpPr>
        <p:grpSpPr>
          <a:xfrm>
            <a:off x="4915683" y="2850902"/>
            <a:ext cx="476329" cy="473881"/>
            <a:chOff x="-18668800" y="2807475"/>
            <a:chExt cx="306400" cy="304825"/>
          </a:xfrm>
        </p:grpSpPr>
        <p:sp>
          <p:nvSpPr>
            <p:cNvPr id="10028" name="Google Shape;10028;p6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6"/>
          <p:cNvGrpSpPr/>
          <p:nvPr/>
        </p:nvGrpSpPr>
        <p:grpSpPr>
          <a:xfrm>
            <a:off x="7869652" y="1687693"/>
            <a:ext cx="416361" cy="475125"/>
            <a:chOff x="-16798200" y="2050575"/>
            <a:chExt cx="267825" cy="305625"/>
          </a:xfrm>
        </p:grpSpPr>
        <p:sp>
          <p:nvSpPr>
            <p:cNvPr id="10038" name="Google Shape;10038;p6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66"/>
          <p:cNvGrpSpPr/>
          <p:nvPr/>
        </p:nvGrpSpPr>
        <p:grpSpPr>
          <a:xfrm>
            <a:off x="7840270" y="2852127"/>
            <a:ext cx="475125" cy="471432"/>
            <a:chOff x="-16817100" y="2801175"/>
            <a:chExt cx="305625" cy="303250"/>
          </a:xfrm>
        </p:grpSpPr>
        <p:sp>
          <p:nvSpPr>
            <p:cNvPr id="10042" name="Google Shape;10042;p6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6"/>
          <p:cNvGrpSpPr/>
          <p:nvPr/>
        </p:nvGrpSpPr>
        <p:grpSpPr>
          <a:xfrm>
            <a:off x="7247390" y="3444614"/>
            <a:ext cx="476329" cy="475125"/>
            <a:chOff x="-15717575" y="2786200"/>
            <a:chExt cx="306400" cy="305625"/>
          </a:xfrm>
        </p:grpSpPr>
        <p:sp>
          <p:nvSpPr>
            <p:cNvPr id="10051" name="Google Shape;10051;p6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66"/>
          <p:cNvGrpSpPr/>
          <p:nvPr/>
        </p:nvGrpSpPr>
        <p:grpSpPr>
          <a:xfrm>
            <a:off x="2584963" y="1688296"/>
            <a:ext cx="475125" cy="473920"/>
            <a:chOff x="-20173175" y="2038750"/>
            <a:chExt cx="305625" cy="304850"/>
          </a:xfrm>
        </p:grpSpPr>
        <p:sp>
          <p:nvSpPr>
            <p:cNvPr id="10059" name="Google Shape;10059;p6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1" name="Google Shape;10061;p66"/>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66"/>
          <p:cNvGrpSpPr/>
          <p:nvPr/>
        </p:nvGrpSpPr>
        <p:grpSpPr>
          <a:xfrm>
            <a:off x="2586187" y="2850282"/>
            <a:ext cx="472676" cy="475125"/>
            <a:chOff x="-20173175" y="2787775"/>
            <a:chExt cx="304050" cy="305625"/>
          </a:xfrm>
        </p:grpSpPr>
        <p:sp>
          <p:nvSpPr>
            <p:cNvPr id="10063" name="Google Shape;10063;p6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6"/>
          <p:cNvGrpSpPr/>
          <p:nvPr/>
        </p:nvGrpSpPr>
        <p:grpSpPr>
          <a:xfrm>
            <a:off x="5511171" y="2275564"/>
            <a:ext cx="473881" cy="471471"/>
            <a:chOff x="-18294675" y="2434925"/>
            <a:chExt cx="304825" cy="303275"/>
          </a:xfrm>
        </p:grpSpPr>
        <p:sp>
          <p:nvSpPr>
            <p:cNvPr id="10071" name="Google Shape;10071;p6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6"/>
          <p:cNvGrpSpPr/>
          <p:nvPr/>
        </p:nvGrpSpPr>
        <p:grpSpPr>
          <a:xfrm>
            <a:off x="5567487" y="2852107"/>
            <a:ext cx="361250" cy="471471"/>
            <a:chOff x="-18258450" y="2809825"/>
            <a:chExt cx="232375" cy="303275"/>
          </a:xfrm>
        </p:grpSpPr>
        <p:sp>
          <p:nvSpPr>
            <p:cNvPr id="10075" name="Google Shape;10075;p6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8" name="Google Shape;10078;p66"/>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9" name="Google Shape;10079;p66"/>
          <p:cNvGrpSpPr/>
          <p:nvPr/>
        </p:nvGrpSpPr>
        <p:grpSpPr>
          <a:xfrm>
            <a:off x="3777686" y="3445233"/>
            <a:ext cx="415117" cy="473920"/>
            <a:chOff x="-16422500" y="2425450"/>
            <a:chExt cx="267025" cy="304850"/>
          </a:xfrm>
        </p:grpSpPr>
        <p:sp>
          <p:nvSpPr>
            <p:cNvPr id="10080" name="Google Shape;10080;p6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66"/>
          <p:cNvGrpSpPr/>
          <p:nvPr/>
        </p:nvGrpSpPr>
        <p:grpSpPr>
          <a:xfrm>
            <a:off x="6080447" y="3445838"/>
            <a:ext cx="473920" cy="472676"/>
            <a:chOff x="-16442200" y="2801175"/>
            <a:chExt cx="304850" cy="304050"/>
          </a:xfrm>
        </p:grpSpPr>
        <p:sp>
          <p:nvSpPr>
            <p:cNvPr id="10084" name="Google Shape;10084;p6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7" name="Google Shape;10087;p66"/>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6"/>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9" name="Google Shape;10089;p66"/>
          <p:cNvGrpSpPr/>
          <p:nvPr/>
        </p:nvGrpSpPr>
        <p:grpSpPr>
          <a:xfrm>
            <a:off x="3156161" y="2276343"/>
            <a:ext cx="481265" cy="469917"/>
            <a:chOff x="-19802200" y="2416025"/>
            <a:chExt cx="309575" cy="302275"/>
          </a:xfrm>
        </p:grpSpPr>
        <p:sp>
          <p:nvSpPr>
            <p:cNvPr id="10090" name="Google Shape;10090;p6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66"/>
          <p:cNvGrpSpPr/>
          <p:nvPr/>
        </p:nvGrpSpPr>
        <p:grpSpPr>
          <a:xfrm>
            <a:off x="3159232" y="2851506"/>
            <a:ext cx="475125" cy="472676"/>
            <a:chOff x="-19801400" y="2788575"/>
            <a:chExt cx="305625" cy="304050"/>
          </a:xfrm>
        </p:grpSpPr>
        <p:sp>
          <p:nvSpPr>
            <p:cNvPr id="10096" name="Google Shape;10096;p6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6"/>
          <p:cNvGrpSpPr/>
          <p:nvPr/>
        </p:nvGrpSpPr>
        <p:grpSpPr>
          <a:xfrm>
            <a:off x="6114308" y="1688916"/>
            <a:ext cx="422463" cy="472676"/>
            <a:chOff x="-17903225" y="2060800"/>
            <a:chExt cx="271750" cy="304050"/>
          </a:xfrm>
        </p:grpSpPr>
        <p:sp>
          <p:nvSpPr>
            <p:cNvPr id="10103" name="Google Shape;10103;p6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6"/>
          <p:cNvGrpSpPr/>
          <p:nvPr/>
        </p:nvGrpSpPr>
        <p:grpSpPr>
          <a:xfrm>
            <a:off x="6088599" y="2274962"/>
            <a:ext cx="473881" cy="472676"/>
            <a:chOff x="-17918975" y="2435725"/>
            <a:chExt cx="304825" cy="304050"/>
          </a:xfrm>
        </p:grpSpPr>
        <p:sp>
          <p:nvSpPr>
            <p:cNvPr id="10107" name="Google Shape;10107;p6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66"/>
          <p:cNvGrpSpPr/>
          <p:nvPr/>
        </p:nvGrpSpPr>
        <p:grpSpPr>
          <a:xfrm>
            <a:off x="6117359" y="2852729"/>
            <a:ext cx="416361" cy="470228"/>
            <a:chOff x="-17899300" y="2810625"/>
            <a:chExt cx="267825" cy="302475"/>
          </a:xfrm>
        </p:grpSpPr>
        <p:sp>
          <p:nvSpPr>
            <p:cNvPr id="10110" name="Google Shape;10110;p6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66"/>
          <p:cNvGrpSpPr/>
          <p:nvPr/>
        </p:nvGrpSpPr>
        <p:grpSpPr>
          <a:xfrm>
            <a:off x="2023212" y="3461166"/>
            <a:ext cx="472676" cy="442089"/>
            <a:chOff x="-16066500" y="2060800"/>
            <a:chExt cx="304050" cy="284375"/>
          </a:xfrm>
        </p:grpSpPr>
        <p:sp>
          <p:nvSpPr>
            <p:cNvPr id="10114" name="Google Shape;10114;p6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9" name="Google Shape;10119;p66"/>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6"/>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6"/>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2" name="Google Shape;10122;p66"/>
          <p:cNvGrpSpPr/>
          <p:nvPr/>
        </p:nvGrpSpPr>
        <p:grpSpPr>
          <a:xfrm>
            <a:off x="7907919" y="2297751"/>
            <a:ext cx="368362" cy="419314"/>
            <a:chOff x="4995050" y="3245650"/>
            <a:chExt cx="236950" cy="269725"/>
          </a:xfrm>
        </p:grpSpPr>
        <p:sp>
          <p:nvSpPr>
            <p:cNvPr id="10123" name="Google Shape;10123;p6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6" name="Google Shape;10126;p66"/>
            <p:cNvGrpSpPr/>
            <p:nvPr/>
          </p:nvGrpSpPr>
          <p:grpSpPr>
            <a:xfrm>
              <a:off x="4995050" y="3245650"/>
              <a:ext cx="236950" cy="269725"/>
              <a:chOff x="4995050" y="3245650"/>
              <a:chExt cx="236950" cy="269725"/>
            </a:xfrm>
          </p:grpSpPr>
          <p:sp>
            <p:nvSpPr>
              <p:cNvPr id="10127" name="Google Shape;10127;p6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9" name="Google Shape;10129;p66"/>
          <p:cNvGrpSpPr/>
          <p:nvPr/>
        </p:nvGrpSpPr>
        <p:grpSpPr>
          <a:xfrm>
            <a:off x="5507712" y="1689744"/>
            <a:ext cx="483749" cy="481292"/>
            <a:chOff x="4724650" y="2885700"/>
            <a:chExt cx="270750" cy="269375"/>
          </a:xfrm>
        </p:grpSpPr>
        <p:sp>
          <p:nvSpPr>
            <p:cNvPr id="10130" name="Google Shape;10130;p6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66"/>
          <p:cNvGrpSpPr/>
          <p:nvPr/>
        </p:nvGrpSpPr>
        <p:grpSpPr>
          <a:xfrm>
            <a:off x="4374817" y="1683870"/>
            <a:ext cx="389425" cy="467822"/>
            <a:chOff x="4459350" y="2882125"/>
            <a:chExt cx="228375" cy="274350"/>
          </a:xfrm>
        </p:grpSpPr>
        <p:sp>
          <p:nvSpPr>
            <p:cNvPr id="10138" name="Google Shape;10138;p6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hu-HU"/>
            </a:p>
          </p:txBody>
        </p:sp>
        <p:sp>
          <p:nvSpPr>
            <p:cNvPr id="10143" name="Google Shape;10143;p6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hu-HU"/>
            </a:p>
          </p:txBody>
        </p:sp>
      </p:grpSp>
      <p:sp>
        <p:nvSpPr>
          <p:cNvPr id="10144" name="Google Shape;10144;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48"/>
        <p:cNvGrpSpPr/>
        <p:nvPr/>
      </p:nvGrpSpPr>
      <p:grpSpPr>
        <a:xfrm>
          <a:off x="0" y="0"/>
          <a:ext cx="0" cy="0"/>
          <a:chOff x="0" y="0"/>
          <a:chExt cx="0" cy="0"/>
        </a:xfrm>
      </p:grpSpPr>
      <p:sp>
        <p:nvSpPr>
          <p:cNvPr id="10149" name="Google Shape;10149;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150" name="Google Shape;10150;p67"/>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67"/>
          <p:cNvGrpSpPr/>
          <p:nvPr/>
        </p:nvGrpSpPr>
        <p:grpSpPr>
          <a:xfrm>
            <a:off x="835580" y="2140412"/>
            <a:ext cx="426462" cy="420796"/>
            <a:chOff x="-6713450" y="2397900"/>
            <a:chExt cx="295375" cy="291450"/>
          </a:xfrm>
        </p:grpSpPr>
        <p:sp>
          <p:nvSpPr>
            <p:cNvPr id="10152" name="Google Shape;10152;p6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4" name="Google Shape;10154;p67"/>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67"/>
          <p:cNvGrpSpPr/>
          <p:nvPr/>
        </p:nvGrpSpPr>
        <p:grpSpPr>
          <a:xfrm>
            <a:off x="3540341" y="1631401"/>
            <a:ext cx="423069" cy="420507"/>
            <a:chOff x="-4932650" y="2046625"/>
            <a:chExt cx="293025" cy="291250"/>
          </a:xfrm>
        </p:grpSpPr>
        <p:sp>
          <p:nvSpPr>
            <p:cNvPr id="10156" name="Google Shape;10156;p6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8" name="Google Shape;10158;p67"/>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67"/>
          <p:cNvGrpSpPr/>
          <p:nvPr/>
        </p:nvGrpSpPr>
        <p:grpSpPr>
          <a:xfrm>
            <a:off x="3552272" y="2660957"/>
            <a:ext cx="423069" cy="420796"/>
            <a:chOff x="-4931075" y="2765725"/>
            <a:chExt cx="293025" cy="291450"/>
          </a:xfrm>
        </p:grpSpPr>
        <p:sp>
          <p:nvSpPr>
            <p:cNvPr id="10160" name="Google Shape;10160;p6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67"/>
          <p:cNvGrpSpPr/>
          <p:nvPr/>
        </p:nvGrpSpPr>
        <p:grpSpPr>
          <a:xfrm>
            <a:off x="6257840" y="1656289"/>
            <a:ext cx="420796" cy="370732"/>
            <a:chOff x="-3137650" y="2067900"/>
            <a:chExt cx="291450" cy="256775"/>
          </a:xfrm>
        </p:grpSpPr>
        <p:sp>
          <p:nvSpPr>
            <p:cNvPr id="10163" name="Google Shape;10163;p6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7"/>
          <p:cNvGrpSpPr/>
          <p:nvPr/>
        </p:nvGrpSpPr>
        <p:grpSpPr>
          <a:xfrm>
            <a:off x="6257840" y="2139926"/>
            <a:ext cx="420796" cy="421770"/>
            <a:chOff x="-3137650" y="2408950"/>
            <a:chExt cx="291450" cy="292125"/>
          </a:xfrm>
        </p:grpSpPr>
        <p:sp>
          <p:nvSpPr>
            <p:cNvPr id="10167" name="Google Shape;10167;p6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67"/>
          <p:cNvGrpSpPr/>
          <p:nvPr/>
        </p:nvGrpSpPr>
        <p:grpSpPr>
          <a:xfrm>
            <a:off x="6269771" y="2685412"/>
            <a:ext cx="420796" cy="371887"/>
            <a:chOff x="-3137650" y="2787000"/>
            <a:chExt cx="291450" cy="257575"/>
          </a:xfrm>
        </p:grpSpPr>
        <p:sp>
          <p:nvSpPr>
            <p:cNvPr id="10173" name="Google Shape;10173;p6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67"/>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7"/>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7"/>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4" name="Google Shape;10184;p67"/>
          <p:cNvGrpSpPr/>
          <p:nvPr/>
        </p:nvGrpSpPr>
        <p:grpSpPr>
          <a:xfrm>
            <a:off x="1387948" y="2660397"/>
            <a:ext cx="421914" cy="421914"/>
            <a:chOff x="-6354300" y="2757075"/>
            <a:chExt cx="292225" cy="292225"/>
          </a:xfrm>
        </p:grpSpPr>
        <p:sp>
          <p:nvSpPr>
            <p:cNvPr id="10185" name="Google Shape;10185;p6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7"/>
          <p:cNvGrpSpPr/>
          <p:nvPr/>
        </p:nvGrpSpPr>
        <p:grpSpPr>
          <a:xfrm>
            <a:off x="4081951" y="1629560"/>
            <a:ext cx="424188" cy="424188"/>
            <a:chOff x="-4573475" y="2045850"/>
            <a:chExt cx="293800" cy="293800"/>
          </a:xfrm>
        </p:grpSpPr>
        <p:sp>
          <p:nvSpPr>
            <p:cNvPr id="10190" name="Google Shape;10190;p6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67"/>
          <p:cNvGrpSpPr/>
          <p:nvPr/>
        </p:nvGrpSpPr>
        <p:grpSpPr>
          <a:xfrm>
            <a:off x="4081374" y="2138699"/>
            <a:ext cx="425343" cy="424225"/>
            <a:chOff x="-4570325" y="2405775"/>
            <a:chExt cx="294600" cy="293825"/>
          </a:xfrm>
        </p:grpSpPr>
        <p:sp>
          <p:nvSpPr>
            <p:cNvPr id="10193" name="Google Shape;10193;p6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67"/>
          <p:cNvGrpSpPr/>
          <p:nvPr/>
        </p:nvGrpSpPr>
        <p:grpSpPr>
          <a:xfrm>
            <a:off x="4094442" y="2659838"/>
            <a:ext cx="423069" cy="423033"/>
            <a:chOff x="-4572700" y="2764950"/>
            <a:chExt cx="293025" cy="293000"/>
          </a:xfrm>
        </p:grpSpPr>
        <p:sp>
          <p:nvSpPr>
            <p:cNvPr id="10196" name="Google Shape;10196;p6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67"/>
          <p:cNvGrpSpPr/>
          <p:nvPr/>
        </p:nvGrpSpPr>
        <p:grpSpPr>
          <a:xfrm>
            <a:off x="6813205" y="1631239"/>
            <a:ext cx="414840" cy="420832"/>
            <a:chOff x="-2777700" y="2049775"/>
            <a:chExt cx="287325" cy="291475"/>
          </a:xfrm>
        </p:grpSpPr>
        <p:sp>
          <p:nvSpPr>
            <p:cNvPr id="10202" name="Google Shape;10202;p6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67"/>
          <p:cNvGrpSpPr/>
          <p:nvPr/>
        </p:nvGrpSpPr>
        <p:grpSpPr>
          <a:xfrm>
            <a:off x="6809667" y="2140431"/>
            <a:ext cx="421914" cy="420759"/>
            <a:chOff x="-2571737" y="2403625"/>
            <a:chExt cx="292225" cy="291425"/>
          </a:xfrm>
        </p:grpSpPr>
        <p:sp>
          <p:nvSpPr>
            <p:cNvPr id="10206" name="Google Shape;10206;p6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67"/>
          <p:cNvGrpSpPr/>
          <p:nvPr/>
        </p:nvGrpSpPr>
        <p:grpSpPr>
          <a:xfrm>
            <a:off x="6809667" y="2661534"/>
            <a:ext cx="421914" cy="419640"/>
            <a:chOff x="-2571737" y="2764550"/>
            <a:chExt cx="292225" cy="290650"/>
          </a:xfrm>
        </p:grpSpPr>
        <p:sp>
          <p:nvSpPr>
            <p:cNvPr id="10214" name="Google Shape;10214;p6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7"/>
          <p:cNvGrpSpPr/>
          <p:nvPr/>
        </p:nvGrpSpPr>
        <p:grpSpPr>
          <a:xfrm>
            <a:off x="3009168" y="3230538"/>
            <a:ext cx="421914" cy="423864"/>
            <a:chOff x="-1333975" y="2365850"/>
            <a:chExt cx="292225" cy="293575"/>
          </a:xfrm>
        </p:grpSpPr>
        <p:sp>
          <p:nvSpPr>
            <p:cNvPr id="10218" name="Google Shape;10218;p6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67"/>
          <p:cNvGrpSpPr/>
          <p:nvPr/>
        </p:nvGrpSpPr>
        <p:grpSpPr>
          <a:xfrm>
            <a:off x="1942643" y="2660397"/>
            <a:ext cx="398020" cy="421914"/>
            <a:chOff x="-5995925" y="2757850"/>
            <a:chExt cx="275675" cy="292225"/>
          </a:xfrm>
        </p:grpSpPr>
        <p:sp>
          <p:nvSpPr>
            <p:cNvPr id="10227" name="Google Shape;10227;p6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7"/>
          <p:cNvGrpSpPr/>
          <p:nvPr/>
        </p:nvGrpSpPr>
        <p:grpSpPr>
          <a:xfrm>
            <a:off x="4622930" y="1631816"/>
            <a:ext cx="421951" cy="419677"/>
            <a:chOff x="-4211975" y="2046625"/>
            <a:chExt cx="292250" cy="290675"/>
          </a:xfrm>
        </p:grpSpPr>
        <p:sp>
          <p:nvSpPr>
            <p:cNvPr id="10237" name="Google Shape;10237;p6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67"/>
          <p:cNvGrpSpPr/>
          <p:nvPr/>
        </p:nvGrpSpPr>
        <p:grpSpPr>
          <a:xfrm>
            <a:off x="4672976" y="2138699"/>
            <a:ext cx="321859" cy="424225"/>
            <a:chOff x="-4178875" y="2405775"/>
            <a:chExt cx="222925" cy="293825"/>
          </a:xfrm>
        </p:grpSpPr>
        <p:sp>
          <p:nvSpPr>
            <p:cNvPr id="10240" name="Google Shape;10240;p6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7"/>
          <p:cNvGrpSpPr/>
          <p:nvPr/>
        </p:nvGrpSpPr>
        <p:grpSpPr>
          <a:xfrm>
            <a:off x="4635439" y="2673483"/>
            <a:ext cx="420796" cy="395746"/>
            <a:chOff x="-4211975" y="2783850"/>
            <a:chExt cx="291450" cy="274100"/>
          </a:xfrm>
        </p:grpSpPr>
        <p:sp>
          <p:nvSpPr>
            <p:cNvPr id="10244" name="Google Shape;10244;p6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7" name="Google Shape;10247;p67"/>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8" name="Google Shape;10248;p67"/>
          <p:cNvGrpSpPr/>
          <p:nvPr/>
        </p:nvGrpSpPr>
        <p:grpSpPr>
          <a:xfrm>
            <a:off x="7340368" y="2140413"/>
            <a:ext cx="420796" cy="420796"/>
            <a:chOff x="-2419325" y="2408150"/>
            <a:chExt cx="291450" cy="291450"/>
          </a:xfrm>
        </p:grpSpPr>
        <p:sp>
          <p:nvSpPr>
            <p:cNvPr id="10249" name="Google Shape;10249;p6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6" name="Google Shape;10256;p67"/>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7" name="Google Shape;10257;p67"/>
          <p:cNvGrpSpPr/>
          <p:nvPr/>
        </p:nvGrpSpPr>
        <p:grpSpPr>
          <a:xfrm>
            <a:off x="4661893" y="3231514"/>
            <a:ext cx="420796" cy="421914"/>
            <a:chOff x="-1333200" y="2770450"/>
            <a:chExt cx="291450" cy="292225"/>
          </a:xfrm>
        </p:grpSpPr>
        <p:sp>
          <p:nvSpPr>
            <p:cNvPr id="10258" name="Google Shape;10258;p6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67"/>
          <p:cNvGrpSpPr/>
          <p:nvPr/>
        </p:nvGrpSpPr>
        <p:grpSpPr>
          <a:xfrm>
            <a:off x="2458506" y="1631256"/>
            <a:ext cx="423069" cy="420796"/>
            <a:chOff x="-5635200" y="2037975"/>
            <a:chExt cx="293025" cy="291450"/>
          </a:xfrm>
        </p:grpSpPr>
        <p:sp>
          <p:nvSpPr>
            <p:cNvPr id="10261" name="Google Shape;10261;p6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7"/>
          <p:cNvGrpSpPr/>
          <p:nvPr/>
        </p:nvGrpSpPr>
        <p:grpSpPr>
          <a:xfrm>
            <a:off x="2456792" y="2140412"/>
            <a:ext cx="426499" cy="420796"/>
            <a:chOff x="-5637575" y="2397900"/>
            <a:chExt cx="295400" cy="291450"/>
          </a:xfrm>
        </p:grpSpPr>
        <p:sp>
          <p:nvSpPr>
            <p:cNvPr id="10264" name="Google Shape;10264;p6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67"/>
          <p:cNvGrpSpPr/>
          <p:nvPr/>
        </p:nvGrpSpPr>
        <p:grpSpPr>
          <a:xfrm>
            <a:off x="2470455" y="2660397"/>
            <a:ext cx="423033" cy="421914"/>
            <a:chOff x="-5635975" y="2757075"/>
            <a:chExt cx="293000" cy="292225"/>
          </a:xfrm>
        </p:grpSpPr>
        <p:sp>
          <p:nvSpPr>
            <p:cNvPr id="10269" name="Google Shape;10269;p6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67"/>
          <p:cNvGrpSpPr/>
          <p:nvPr/>
        </p:nvGrpSpPr>
        <p:grpSpPr>
          <a:xfrm>
            <a:off x="5154391" y="1631256"/>
            <a:ext cx="423069" cy="420796"/>
            <a:chOff x="-3854375" y="2046625"/>
            <a:chExt cx="293025" cy="291450"/>
          </a:xfrm>
        </p:grpSpPr>
        <p:sp>
          <p:nvSpPr>
            <p:cNvPr id="10272" name="Google Shape;10272;p6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67"/>
          <p:cNvGrpSpPr/>
          <p:nvPr/>
        </p:nvGrpSpPr>
        <p:grpSpPr>
          <a:xfrm>
            <a:off x="5153254" y="2138717"/>
            <a:ext cx="425343" cy="424188"/>
            <a:chOff x="-3854375" y="2405000"/>
            <a:chExt cx="294600" cy="293800"/>
          </a:xfrm>
        </p:grpSpPr>
        <p:sp>
          <p:nvSpPr>
            <p:cNvPr id="10275" name="Google Shape;10275;p6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67"/>
          <p:cNvGrpSpPr/>
          <p:nvPr/>
        </p:nvGrpSpPr>
        <p:grpSpPr>
          <a:xfrm>
            <a:off x="5167459" y="2659838"/>
            <a:ext cx="420796" cy="423033"/>
            <a:chOff x="-3852025" y="2764950"/>
            <a:chExt cx="291450" cy="293000"/>
          </a:xfrm>
        </p:grpSpPr>
        <p:sp>
          <p:nvSpPr>
            <p:cNvPr id="10278" name="Google Shape;10278;p6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67"/>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7"/>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2" name="Google Shape;10282;p67"/>
          <p:cNvGrpSpPr/>
          <p:nvPr/>
        </p:nvGrpSpPr>
        <p:grpSpPr>
          <a:xfrm>
            <a:off x="7890048" y="2660398"/>
            <a:ext cx="420796" cy="421914"/>
            <a:chOff x="-2060175" y="2768875"/>
            <a:chExt cx="291450" cy="292225"/>
          </a:xfrm>
        </p:grpSpPr>
        <p:sp>
          <p:nvSpPr>
            <p:cNvPr id="10283" name="Google Shape;10283;p6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67"/>
          <p:cNvGrpSpPr/>
          <p:nvPr/>
        </p:nvGrpSpPr>
        <p:grpSpPr>
          <a:xfrm>
            <a:off x="1903657" y="3232071"/>
            <a:ext cx="421914" cy="420796"/>
            <a:chOff x="-937025" y="2064750"/>
            <a:chExt cx="292225" cy="291450"/>
          </a:xfrm>
        </p:grpSpPr>
        <p:sp>
          <p:nvSpPr>
            <p:cNvPr id="10286" name="Google Shape;10286;p6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7"/>
          <p:cNvGrpSpPr/>
          <p:nvPr/>
        </p:nvGrpSpPr>
        <p:grpSpPr>
          <a:xfrm>
            <a:off x="3006820" y="1630697"/>
            <a:ext cx="421951" cy="421914"/>
            <a:chOff x="-5276050" y="2037975"/>
            <a:chExt cx="292250" cy="292225"/>
          </a:xfrm>
        </p:grpSpPr>
        <p:sp>
          <p:nvSpPr>
            <p:cNvPr id="10290" name="Google Shape;10290;p6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3" name="Google Shape;10293;p67"/>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5" name="Google Shape;10295;p67"/>
          <p:cNvGrpSpPr/>
          <p:nvPr/>
        </p:nvGrpSpPr>
        <p:grpSpPr>
          <a:xfrm>
            <a:off x="5765634" y="1631256"/>
            <a:ext cx="324133" cy="420796"/>
            <a:chOff x="-3462150" y="2046625"/>
            <a:chExt cx="224500" cy="291450"/>
          </a:xfrm>
        </p:grpSpPr>
        <p:sp>
          <p:nvSpPr>
            <p:cNvPr id="10296" name="Google Shape;10296;p6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67"/>
          <p:cNvGrpSpPr/>
          <p:nvPr/>
        </p:nvGrpSpPr>
        <p:grpSpPr>
          <a:xfrm>
            <a:off x="5741197" y="2139276"/>
            <a:ext cx="373006" cy="423069"/>
            <a:chOff x="-3478675" y="2405775"/>
            <a:chExt cx="258350" cy="293025"/>
          </a:xfrm>
        </p:grpSpPr>
        <p:sp>
          <p:nvSpPr>
            <p:cNvPr id="10304" name="Google Shape;10304;p6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7"/>
          <p:cNvGrpSpPr/>
          <p:nvPr/>
        </p:nvGrpSpPr>
        <p:grpSpPr>
          <a:xfrm>
            <a:off x="5803715" y="2660398"/>
            <a:ext cx="271831" cy="421914"/>
            <a:chOff x="-3443250" y="2765725"/>
            <a:chExt cx="188275" cy="292225"/>
          </a:xfrm>
        </p:grpSpPr>
        <p:sp>
          <p:nvSpPr>
            <p:cNvPr id="10309" name="Google Shape;10309;p6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67"/>
          <p:cNvGrpSpPr/>
          <p:nvPr/>
        </p:nvGrpSpPr>
        <p:grpSpPr>
          <a:xfrm>
            <a:off x="832612" y="3230934"/>
            <a:ext cx="371887" cy="423069"/>
            <a:chOff x="-1684475" y="2049000"/>
            <a:chExt cx="257575" cy="293025"/>
          </a:xfrm>
        </p:grpSpPr>
        <p:sp>
          <p:nvSpPr>
            <p:cNvPr id="10314" name="Google Shape;10314;p6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67"/>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9" name="Google Shape;10319;p67"/>
          <p:cNvGrpSpPr/>
          <p:nvPr/>
        </p:nvGrpSpPr>
        <p:grpSpPr>
          <a:xfrm>
            <a:off x="4122504" y="3231514"/>
            <a:ext cx="420796" cy="421914"/>
            <a:chOff x="-1700225" y="2768875"/>
            <a:chExt cx="291450" cy="292225"/>
          </a:xfrm>
        </p:grpSpPr>
        <p:sp>
          <p:nvSpPr>
            <p:cNvPr id="10320" name="Google Shape;10320;p6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67"/>
          <p:cNvGrpSpPr/>
          <p:nvPr/>
        </p:nvGrpSpPr>
        <p:grpSpPr>
          <a:xfrm>
            <a:off x="3590852" y="3230935"/>
            <a:ext cx="371887" cy="423069"/>
            <a:chOff x="-919700" y="2420750"/>
            <a:chExt cx="257575" cy="293025"/>
          </a:xfrm>
        </p:grpSpPr>
        <p:sp>
          <p:nvSpPr>
            <p:cNvPr id="10327" name="Google Shape;10327;p6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7"/>
          <p:cNvGrpSpPr/>
          <p:nvPr/>
        </p:nvGrpSpPr>
        <p:grpSpPr>
          <a:xfrm>
            <a:off x="1926044" y="1645950"/>
            <a:ext cx="409531" cy="410617"/>
            <a:chOff x="6679825" y="2693700"/>
            <a:chExt cx="257875" cy="258575"/>
          </a:xfrm>
        </p:grpSpPr>
        <p:sp>
          <p:nvSpPr>
            <p:cNvPr id="10331" name="Google Shape;10331;p6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7"/>
          <p:cNvGrpSpPr/>
          <p:nvPr/>
        </p:nvGrpSpPr>
        <p:grpSpPr>
          <a:xfrm>
            <a:off x="1915618" y="2142110"/>
            <a:ext cx="420531" cy="417262"/>
            <a:chOff x="6790450" y="3119050"/>
            <a:chExt cx="262750" cy="260675"/>
          </a:xfrm>
        </p:grpSpPr>
        <p:sp>
          <p:nvSpPr>
            <p:cNvPr id="10334" name="Google Shape;10334;p6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67"/>
          <p:cNvGrpSpPr/>
          <p:nvPr/>
        </p:nvGrpSpPr>
        <p:grpSpPr>
          <a:xfrm>
            <a:off x="6542730" y="3755436"/>
            <a:ext cx="358093" cy="407391"/>
            <a:chOff x="7660859" y="2571753"/>
            <a:chExt cx="366561" cy="417024"/>
          </a:xfrm>
        </p:grpSpPr>
        <p:sp>
          <p:nvSpPr>
            <p:cNvPr id="10337" name="Google Shape;10337;p6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67"/>
          <p:cNvGrpSpPr/>
          <p:nvPr/>
        </p:nvGrpSpPr>
        <p:grpSpPr>
          <a:xfrm>
            <a:off x="4077412" y="3755436"/>
            <a:ext cx="407391" cy="407391"/>
            <a:chOff x="5566722" y="2571753"/>
            <a:chExt cx="417024" cy="417024"/>
          </a:xfrm>
        </p:grpSpPr>
        <p:sp>
          <p:nvSpPr>
            <p:cNvPr id="10341" name="Google Shape;10341;p6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7"/>
          <p:cNvGrpSpPr/>
          <p:nvPr/>
        </p:nvGrpSpPr>
        <p:grpSpPr>
          <a:xfrm>
            <a:off x="4693744" y="3857692"/>
            <a:ext cx="407381" cy="202880"/>
            <a:chOff x="6090251" y="2676413"/>
            <a:chExt cx="417014" cy="207677"/>
          </a:xfrm>
        </p:grpSpPr>
        <p:sp>
          <p:nvSpPr>
            <p:cNvPr id="10344" name="Google Shape;10344;p6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67"/>
          <p:cNvGrpSpPr/>
          <p:nvPr/>
        </p:nvGrpSpPr>
        <p:grpSpPr>
          <a:xfrm>
            <a:off x="5926398" y="3755436"/>
            <a:ext cx="407391" cy="407391"/>
            <a:chOff x="7137330" y="2571753"/>
            <a:chExt cx="417024" cy="417024"/>
          </a:xfrm>
        </p:grpSpPr>
        <p:sp>
          <p:nvSpPr>
            <p:cNvPr id="10349" name="Google Shape;10349;p6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7"/>
          <p:cNvGrpSpPr/>
          <p:nvPr/>
        </p:nvGrpSpPr>
        <p:grpSpPr>
          <a:xfrm>
            <a:off x="5310066" y="3755436"/>
            <a:ext cx="407391" cy="407391"/>
            <a:chOff x="6613801" y="2571753"/>
            <a:chExt cx="417024" cy="417024"/>
          </a:xfrm>
        </p:grpSpPr>
        <p:sp>
          <p:nvSpPr>
            <p:cNvPr id="10353" name="Google Shape;10353;p6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7"/>
          <p:cNvGrpSpPr/>
          <p:nvPr/>
        </p:nvGrpSpPr>
        <p:grpSpPr>
          <a:xfrm>
            <a:off x="7896740" y="3238780"/>
            <a:ext cx="407411" cy="407411"/>
            <a:chOff x="2964567" y="2571753"/>
            <a:chExt cx="417045" cy="417045"/>
          </a:xfrm>
        </p:grpSpPr>
        <p:sp>
          <p:nvSpPr>
            <p:cNvPr id="10359" name="Google Shape;10359;p6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7"/>
          <p:cNvGrpSpPr/>
          <p:nvPr/>
        </p:nvGrpSpPr>
        <p:grpSpPr>
          <a:xfrm>
            <a:off x="1612062" y="3815897"/>
            <a:ext cx="407391" cy="286470"/>
            <a:chOff x="3476576" y="2633631"/>
            <a:chExt cx="417024" cy="293244"/>
          </a:xfrm>
        </p:grpSpPr>
        <p:sp>
          <p:nvSpPr>
            <p:cNvPr id="10362" name="Google Shape;10362;p6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7"/>
          <p:cNvGrpSpPr/>
          <p:nvPr/>
        </p:nvGrpSpPr>
        <p:grpSpPr>
          <a:xfrm>
            <a:off x="2228394" y="3755508"/>
            <a:ext cx="407411" cy="407248"/>
            <a:chOff x="3988564" y="2571836"/>
            <a:chExt cx="417045" cy="416878"/>
          </a:xfrm>
        </p:grpSpPr>
        <p:sp>
          <p:nvSpPr>
            <p:cNvPr id="10365" name="Google Shape;10365;p6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67"/>
          <p:cNvGrpSpPr/>
          <p:nvPr/>
        </p:nvGrpSpPr>
        <p:grpSpPr>
          <a:xfrm>
            <a:off x="2844747" y="3755436"/>
            <a:ext cx="407391" cy="407391"/>
            <a:chOff x="4500573" y="2571753"/>
            <a:chExt cx="417024" cy="417024"/>
          </a:xfrm>
        </p:grpSpPr>
        <p:sp>
          <p:nvSpPr>
            <p:cNvPr id="10368" name="Google Shape;10368;p6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7"/>
          <p:cNvGrpSpPr/>
          <p:nvPr/>
        </p:nvGrpSpPr>
        <p:grpSpPr>
          <a:xfrm>
            <a:off x="3461079" y="3755436"/>
            <a:ext cx="407391" cy="407391"/>
            <a:chOff x="5012603" y="2571753"/>
            <a:chExt cx="417024" cy="417024"/>
          </a:xfrm>
        </p:grpSpPr>
        <p:sp>
          <p:nvSpPr>
            <p:cNvPr id="10371" name="Google Shape;10371;p6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3" name="Google Shape;10373;p67"/>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4" name="Google Shape;10374;p67"/>
          <p:cNvGrpSpPr/>
          <p:nvPr/>
        </p:nvGrpSpPr>
        <p:grpSpPr>
          <a:xfrm>
            <a:off x="5721826" y="3238790"/>
            <a:ext cx="407432" cy="407391"/>
            <a:chOff x="812101" y="2571761"/>
            <a:chExt cx="417066" cy="417024"/>
          </a:xfrm>
        </p:grpSpPr>
        <p:sp>
          <p:nvSpPr>
            <p:cNvPr id="10375" name="Google Shape;10375;p6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7"/>
          <p:cNvGrpSpPr/>
          <p:nvPr/>
        </p:nvGrpSpPr>
        <p:grpSpPr>
          <a:xfrm>
            <a:off x="6242420" y="3238790"/>
            <a:ext cx="407391" cy="407391"/>
            <a:chOff x="1323129" y="2571761"/>
            <a:chExt cx="417024" cy="417024"/>
          </a:xfrm>
        </p:grpSpPr>
        <p:sp>
          <p:nvSpPr>
            <p:cNvPr id="10380" name="Google Shape;10380;p6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4" name="Google Shape;10384;p67"/>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67"/>
          <p:cNvGrpSpPr/>
          <p:nvPr/>
        </p:nvGrpSpPr>
        <p:grpSpPr>
          <a:xfrm>
            <a:off x="7378895" y="3238843"/>
            <a:ext cx="408023" cy="407411"/>
            <a:chOff x="2344476" y="2571761"/>
            <a:chExt cx="417671" cy="417045"/>
          </a:xfrm>
        </p:grpSpPr>
        <p:sp>
          <p:nvSpPr>
            <p:cNvPr id="10386" name="Google Shape;10386;p6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67"/>
          <p:cNvGrpSpPr/>
          <p:nvPr/>
        </p:nvGrpSpPr>
        <p:grpSpPr>
          <a:xfrm>
            <a:off x="7109755" y="3759535"/>
            <a:ext cx="399178" cy="399178"/>
            <a:chOff x="2038375" y="3798025"/>
            <a:chExt cx="841792" cy="841792"/>
          </a:xfrm>
        </p:grpSpPr>
        <p:sp>
          <p:nvSpPr>
            <p:cNvPr id="10389" name="Google Shape;10389;p67"/>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7"/>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94"/>
        <p:cNvGrpSpPr/>
        <p:nvPr/>
      </p:nvGrpSpPr>
      <p:grpSpPr>
        <a:xfrm>
          <a:off x="0" y="0"/>
          <a:ext cx="0" cy="0"/>
          <a:chOff x="0" y="0"/>
          <a:chExt cx="0" cy="0"/>
        </a:xfrm>
      </p:grpSpPr>
      <p:pic>
        <p:nvPicPr>
          <p:cNvPr id="10395" name="Google Shape;10395;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828AD475-2D6D-F29D-9145-F7E63CB7F341}"/>
            </a:ext>
          </a:extLst>
        </p:cNvPr>
        <p:cNvGrpSpPr/>
        <p:nvPr/>
      </p:nvGrpSpPr>
      <p:grpSpPr>
        <a:xfrm>
          <a:off x="0" y="0"/>
          <a:ext cx="0" cy="0"/>
          <a:chOff x="0" y="0"/>
          <a:chExt cx="0" cy="0"/>
        </a:xfrm>
      </p:grpSpPr>
      <p:sp>
        <p:nvSpPr>
          <p:cNvPr id="7" name="Cím 6">
            <a:extLst>
              <a:ext uri="{FF2B5EF4-FFF2-40B4-BE49-F238E27FC236}">
                <a16:creationId xmlns:a16="http://schemas.microsoft.com/office/drawing/2014/main" id="{CE5C5351-0F53-3772-A532-485E8D66620D}"/>
              </a:ext>
            </a:extLst>
          </p:cNvPr>
          <p:cNvSpPr>
            <a:spLocks noGrp="1"/>
          </p:cNvSpPr>
          <p:nvPr>
            <p:ph type="title" idx="3"/>
          </p:nvPr>
        </p:nvSpPr>
        <p:spPr>
          <a:xfrm>
            <a:off x="3477860" y="408796"/>
            <a:ext cx="2229520" cy="447600"/>
          </a:xfrm>
        </p:spPr>
        <p:txBody>
          <a:bodyPr/>
          <a:lstStyle/>
          <a:p>
            <a:r>
              <a:rPr lang="hu-HU" sz="2000" dirty="0"/>
              <a:t>Tőzsér Barnabás</a:t>
            </a:r>
          </a:p>
        </p:txBody>
      </p:sp>
      <p:pic>
        <p:nvPicPr>
          <p:cNvPr id="2" name="Kép 1" descr="A képen képernyőkép, Grafika, Betűtípus, embléma látható&#10;&#10;Előfordulhat, hogy az AI által létrehozott tartalom helytelen.">
            <a:extLst>
              <a:ext uri="{FF2B5EF4-FFF2-40B4-BE49-F238E27FC236}">
                <a16:creationId xmlns:a16="http://schemas.microsoft.com/office/drawing/2014/main" id="{40033CBB-C4A2-2F91-A137-B6189738E12A}"/>
              </a:ext>
            </a:extLst>
          </p:cNvPr>
          <p:cNvPicPr>
            <a:picLocks noChangeAspect="1"/>
          </p:cNvPicPr>
          <p:nvPr/>
        </p:nvPicPr>
        <p:blipFill>
          <a:blip r:embed="rId3"/>
          <a:stretch>
            <a:fillRect/>
          </a:stretch>
        </p:blipFill>
        <p:spPr>
          <a:xfrm>
            <a:off x="8058614" y="4218208"/>
            <a:ext cx="1174947" cy="1174947"/>
          </a:xfrm>
          <a:prstGeom prst="rect">
            <a:avLst/>
          </a:prstGeom>
        </p:spPr>
      </p:pic>
      <p:sp>
        <p:nvSpPr>
          <p:cNvPr id="4" name="Rectangle 1">
            <a:extLst>
              <a:ext uri="{FF2B5EF4-FFF2-40B4-BE49-F238E27FC236}">
                <a16:creationId xmlns:a16="http://schemas.microsoft.com/office/drawing/2014/main" id="{67D30B6E-1E2A-88CA-4FF2-A6F69074CBD2}"/>
              </a:ext>
            </a:extLst>
          </p:cNvPr>
          <p:cNvSpPr>
            <a:spLocks noChangeArrowheads="1"/>
          </p:cNvSpPr>
          <p:nvPr/>
        </p:nvSpPr>
        <p:spPr bwMode="auto">
          <a:xfrm>
            <a:off x="3477860" y="1118077"/>
            <a:ext cx="550612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19 éves pályakezdő, a </a:t>
            </a:r>
            <a:r>
              <a:rPr lang="hu-HU" altLang="hu-HU" sz="1600" dirty="0" err="1">
                <a:solidFill>
                  <a:schemeClr val="dk1"/>
                </a:solidFill>
                <a:latin typeface="Cairo"/>
                <a:cs typeface="Cairo"/>
              </a:rPr>
              <a:t>Segítech</a:t>
            </a:r>
            <a:r>
              <a:rPr lang="hu-HU" altLang="hu-HU" sz="1600" dirty="0">
                <a:solidFill>
                  <a:schemeClr val="dk1"/>
                </a:solidFill>
                <a:latin typeface="Cairo"/>
                <a:cs typeface="Cairo"/>
              </a:rPr>
              <a:t> csapatának tagja</a:t>
            </a:r>
          </a:p>
          <a:p>
            <a:pPr marL="285750" indent="-285750" eaLnBrk="0" fontAlgn="base" hangingPunct="0">
              <a:buClr>
                <a:schemeClr val="dk1"/>
              </a:buClr>
              <a:buSzPts val="1100"/>
              <a:buFont typeface="Arial" panose="020B0604020202020204" pitchFamily="34" charset="0"/>
              <a:buChar char="•"/>
            </a:pPr>
            <a:endParaRPr lang="hu-HU" altLang="hu-HU" sz="1600" dirty="0">
              <a:solidFill>
                <a:schemeClr val="dk1"/>
              </a:solidFill>
              <a:latin typeface="Cairo"/>
              <a:cs typeface="Cairo"/>
            </a:endParaRPr>
          </a:p>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Végzettség: Neumann János Informatikai Technikum </a:t>
            </a:r>
          </a:p>
          <a:p>
            <a:pPr marL="285750" indent="-285750" eaLnBrk="0" fontAlgn="base" hangingPunct="0">
              <a:buClr>
                <a:schemeClr val="dk1"/>
              </a:buClr>
              <a:buSzPts val="1100"/>
              <a:buFont typeface="Arial" panose="020B0604020202020204" pitchFamily="34" charset="0"/>
              <a:buChar char="•"/>
            </a:pPr>
            <a:endParaRPr lang="hu-HU" altLang="hu-HU" sz="1600" dirty="0">
              <a:solidFill>
                <a:schemeClr val="dk1"/>
              </a:solidFill>
              <a:latin typeface="Cairo"/>
              <a:cs typeface="Cairo"/>
            </a:endParaRPr>
          </a:p>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Jelenleg: Óbudai Egyetem – szakmai tudás mélyítése </a:t>
            </a:r>
          </a:p>
          <a:p>
            <a:pPr marL="285750" indent="-285750" eaLnBrk="0" fontAlgn="base" hangingPunct="0">
              <a:buClr>
                <a:schemeClr val="dk1"/>
              </a:buClr>
              <a:buSzPts val="1100"/>
              <a:buFont typeface="Arial" panose="020B0604020202020204" pitchFamily="34" charset="0"/>
              <a:buChar char="•"/>
            </a:pPr>
            <a:endParaRPr lang="hu-HU" altLang="hu-HU" sz="1600" dirty="0">
              <a:solidFill>
                <a:schemeClr val="dk1"/>
              </a:solidFill>
              <a:latin typeface="Cairo"/>
              <a:cs typeface="Cairo"/>
            </a:endParaRPr>
          </a:p>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Motivált, fejlődésre törekvő, nyitott az új technológiákra</a:t>
            </a:r>
          </a:p>
          <a:p>
            <a:pPr eaLnBrk="0" fontAlgn="base" hangingPunct="0">
              <a:buClr>
                <a:schemeClr val="dk1"/>
              </a:buClr>
              <a:buSzPts val="1100"/>
            </a:pPr>
            <a:r>
              <a:rPr lang="hu-HU" altLang="hu-HU" sz="1600" dirty="0">
                <a:solidFill>
                  <a:schemeClr val="dk1"/>
                </a:solidFill>
                <a:latin typeface="Cairo"/>
                <a:cs typeface="Cairo"/>
              </a:rPr>
              <a:t> </a:t>
            </a:r>
          </a:p>
          <a:p>
            <a:pPr marL="285750" indent="-285750" eaLnBrk="0" fontAlgn="base" hangingPunct="0">
              <a:buClr>
                <a:schemeClr val="dk1"/>
              </a:buClr>
              <a:buSzPts val="1100"/>
              <a:buFont typeface="Arial" panose="020B0604020202020204" pitchFamily="34" charset="0"/>
              <a:buChar char="•"/>
            </a:pPr>
            <a:r>
              <a:rPr lang="hu-HU" altLang="hu-HU" sz="1600" dirty="0">
                <a:solidFill>
                  <a:schemeClr val="dk1"/>
                </a:solidFill>
                <a:latin typeface="Cairo"/>
                <a:cs typeface="Cairo"/>
              </a:rPr>
              <a:t>Célja: gyakorlati tudás építése és hosszú távú IT karrier </a:t>
            </a:r>
          </a:p>
        </p:txBody>
      </p:sp>
    </p:spTree>
    <p:extLst>
      <p:ext uri="{BB962C8B-B14F-4D97-AF65-F5344CB8AC3E}">
        <p14:creationId xmlns:p14="http://schemas.microsoft.com/office/powerpoint/2010/main" val="2009478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Szolgáltatásaink:</a:t>
            </a:r>
            <a:endParaRPr dirty="0"/>
          </a:p>
        </p:txBody>
      </p:sp>
      <p:sp>
        <p:nvSpPr>
          <p:cNvPr id="367" name="Google Shape;367;p37"/>
          <p:cNvSpPr txBox="1">
            <a:spLocks noGrp="1"/>
          </p:cNvSpPr>
          <p:nvPr>
            <p:ph type="subTitle" idx="2"/>
          </p:nvPr>
        </p:nvSpPr>
        <p:spPr>
          <a:xfrm>
            <a:off x="5931668" y="1366436"/>
            <a:ext cx="2445057" cy="1188600"/>
          </a:xfrm>
          <a:prstGeom prst="rect">
            <a:avLst/>
          </a:prstGeom>
        </p:spPr>
        <p:txBody>
          <a:bodyPr spcFirstLastPara="1" wrap="square" lIns="91425" tIns="91425" rIns="91425" bIns="91425" anchor="t" anchorCtr="0">
            <a:noAutofit/>
          </a:bodyPr>
          <a:lstStyle/>
          <a:p>
            <a:pPr>
              <a:buSzPts val="2400"/>
            </a:pPr>
            <a:r>
              <a:rPr lang="hu-HU" sz="1600" dirty="0">
                <a:sym typeface="Space Grotesk Medium"/>
              </a:rPr>
              <a:t>Kábelezési rendszerek</a:t>
            </a:r>
          </a:p>
          <a:p>
            <a:pPr>
              <a:buSzPts val="2400"/>
            </a:pPr>
            <a:r>
              <a:rPr lang="hu-HU" sz="1600" dirty="0">
                <a:sym typeface="Space Grotesk Medium"/>
              </a:rPr>
              <a:t>modernizálása</a:t>
            </a:r>
          </a:p>
        </p:txBody>
      </p:sp>
      <p:sp>
        <p:nvSpPr>
          <p:cNvPr id="368" name="Google Shape;368;p37"/>
          <p:cNvSpPr txBox="1">
            <a:spLocks noGrp="1"/>
          </p:cNvSpPr>
          <p:nvPr>
            <p:ph type="subTitle" idx="3"/>
          </p:nvPr>
        </p:nvSpPr>
        <p:spPr>
          <a:xfrm>
            <a:off x="1288902" y="3305399"/>
            <a:ext cx="2453919" cy="708398"/>
          </a:xfrm>
          <a:prstGeom prst="rect">
            <a:avLst/>
          </a:prstGeom>
        </p:spPr>
        <p:txBody>
          <a:bodyPr spcFirstLastPara="1" wrap="square" lIns="91425" tIns="91425" rIns="91425" bIns="91425" anchor="t" anchorCtr="0">
            <a:noAutofit/>
          </a:bodyPr>
          <a:lstStyle/>
          <a:p>
            <a:pPr>
              <a:buSzPts val="2400"/>
            </a:pPr>
            <a:r>
              <a:rPr lang="hu-HU" sz="1600" dirty="0">
                <a:sym typeface="Space Grotesk Medium"/>
              </a:rPr>
              <a:t>IT-biztonsági</a:t>
            </a:r>
          </a:p>
          <a:p>
            <a:pPr>
              <a:buSzPts val="2400"/>
            </a:pPr>
            <a:r>
              <a:rPr lang="hu-HU" sz="1600" dirty="0">
                <a:sym typeface="Space Grotesk Medium"/>
              </a:rPr>
              <a:t>Megoldások integrálása</a:t>
            </a:r>
          </a:p>
        </p:txBody>
      </p:sp>
      <p:sp>
        <p:nvSpPr>
          <p:cNvPr id="369" name="Google Shape;369;p37"/>
          <p:cNvSpPr txBox="1">
            <a:spLocks noGrp="1"/>
          </p:cNvSpPr>
          <p:nvPr>
            <p:ph type="subTitle" idx="4"/>
          </p:nvPr>
        </p:nvSpPr>
        <p:spPr>
          <a:xfrm>
            <a:off x="3742821" y="2330321"/>
            <a:ext cx="2901612" cy="906448"/>
          </a:xfrm>
          <a:prstGeom prst="rect">
            <a:avLst/>
          </a:prstGeom>
        </p:spPr>
        <p:txBody>
          <a:bodyPr spcFirstLastPara="1" wrap="square" lIns="91425" tIns="91425" rIns="91425" bIns="91425" anchor="t" anchorCtr="0">
            <a:noAutofit/>
          </a:bodyPr>
          <a:lstStyle/>
          <a:p>
            <a:pPr lvl="0">
              <a:buSzPts val="2400"/>
            </a:pPr>
            <a:r>
              <a:rPr lang="hu-HU" sz="1600" dirty="0"/>
              <a:t>Aktív eszközök</a:t>
            </a:r>
          </a:p>
          <a:p>
            <a:pPr lvl="0">
              <a:buSzPts val="2400"/>
            </a:pPr>
            <a:r>
              <a:rPr lang="hu-HU" sz="1600" dirty="0"/>
              <a:t>telepítése és konfigurálása</a:t>
            </a:r>
          </a:p>
        </p:txBody>
      </p:sp>
      <p:sp>
        <p:nvSpPr>
          <p:cNvPr id="370" name="Google Shape;370;p37"/>
          <p:cNvSpPr txBox="1">
            <a:spLocks noGrp="1"/>
          </p:cNvSpPr>
          <p:nvPr>
            <p:ph type="subTitle" idx="7"/>
          </p:nvPr>
        </p:nvSpPr>
        <p:spPr>
          <a:xfrm>
            <a:off x="1277746" y="1371346"/>
            <a:ext cx="2615572" cy="1200404"/>
          </a:xfrm>
          <a:prstGeom prst="rect">
            <a:avLst/>
          </a:prstGeom>
        </p:spPr>
        <p:txBody>
          <a:bodyPr spcFirstLastPara="1" wrap="square" lIns="91425" tIns="91425" rIns="91425" bIns="91425" anchor="t" anchorCtr="0">
            <a:noAutofit/>
          </a:bodyPr>
          <a:lstStyle/>
          <a:p>
            <a:pPr lvl="0"/>
            <a:r>
              <a:rPr lang="hu-HU" sz="1600" dirty="0">
                <a:latin typeface="Cairo"/>
                <a:cs typeface="Cairo"/>
                <a:sym typeface="Cairo"/>
              </a:rPr>
              <a:t>Hálózati infrastruktúra</a:t>
            </a:r>
          </a:p>
          <a:p>
            <a:pPr lvl="0"/>
            <a:r>
              <a:rPr lang="hu-HU" sz="1600" dirty="0">
                <a:latin typeface="Cairo"/>
                <a:cs typeface="Cairo"/>
                <a:sym typeface="Cairo"/>
              </a:rPr>
              <a:t>tervezése és kivitelezése</a:t>
            </a:r>
          </a:p>
        </p:txBody>
      </p:sp>
      <p:sp>
        <p:nvSpPr>
          <p:cNvPr id="374" name="Google Shape;374;p37"/>
          <p:cNvSpPr txBox="1">
            <a:spLocks noGrp="1"/>
          </p:cNvSpPr>
          <p:nvPr>
            <p:ph type="subTitle" idx="6"/>
          </p:nvPr>
        </p:nvSpPr>
        <p:spPr>
          <a:xfrm>
            <a:off x="5946105" y="3305399"/>
            <a:ext cx="2823896" cy="708398"/>
          </a:xfrm>
          <a:prstGeom prst="rect">
            <a:avLst/>
          </a:prstGeom>
        </p:spPr>
        <p:txBody>
          <a:bodyPr spcFirstLastPara="1" wrap="square" lIns="91425" tIns="91425" rIns="91425" bIns="91425" anchor="t" anchorCtr="0">
            <a:noAutofit/>
          </a:bodyPr>
          <a:lstStyle/>
          <a:p>
            <a:pPr lvl="0">
              <a:buSzPts val="2400"/>
            </a:pPr>
            <a:r>
              <a:rPr lang="hu-HU" sz="1600" dirty="0"/>
              <a:t>Teljesítményoptimalizálás és</a:t>
            </a:r>
          </a:p>
          <a:p>
            <a:pPr lvl="0">
              <a:buSzPts val="2400"/>
            </a:pPr>
            <a:r>
              <a:rPr lang="hu-HU" sz="1600" dirty="0"/>
              <a:t>rendszerfelügyelet</a:t>
            </a:r>
          </a:p>
        </p:txBody>
      </p:sp>
      <p:sp>
        <p:nvSpPr>
          <p:cNvPr id="388" name="Google Shape;388;p37"/>
          <p:cNvSpPr/>
          <p:nvPr/>
        </p:nvSpPr>
        <p:spPr>
          <a:xfrm>
            <a:off x="919395" y="1492336"/>
            <a:ext cx="329184" cy="329177"/>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267;p61">
            <a:extLst>
              <a:ext uri="{FF2B5EF4-FFF2-40B4-BE49-F238E27FC236}">
                <a16:creationId xmlns:a16="http://schemas.microsoft.com/office/drawing/2014/main" id="{6E91D262-30CC-DEDF-B651-D57FD3393784}"/>
              </a:ext>
            </a:extLst>
          </p:cNvPr>
          <p:cNvSpPr/>
          <p:nvPr/>
        </p:nvSpPr>
        <p:spPr>
          <a:xfrm>
            <a:off x="5593650" y="1486866"/>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 name="Google Shape;9651;p65">
            <a:extLst>
              <a:ext uri="{FF2B5EF4-FFF2-40B4-BE49-F238E27FC236}">
                <a16:creationId xmlns:a16="http://schemas.microsoft.com/office/drawing/2014/main" id="{949AA8C9-3208-1A87-BF30-E19F80FCDE33}"/>
              </a:ext>
            </a:extLst>
          </p:cNvPr>
          <p:cNvSpPr/>
          <p:nvPr/>
        </p:nvSpPr>
        <p:spPr>
          <a:xfrm>
            <a:off x="3384622" y="2459194"/>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167;p67">
            <a:extLst>
              <a:ext uri="{FF2B5EF4-FFF2-40B4-BE49-F238E27FC236}">
                <a16:creationId xmlns:a16="http://schemas.microsoft.com/office/drawing/2014/main" id="{E7C7231B-310B-5387-4E2C-B89B237ABA23}"/>
              </a:ext>
            </a:extLst>
          </p:cNvPr>
          <p:cNvSpPr/>
          <p:nvPr/>
        </p:nvSpPr>
        <p:spPr>
          <a:xfrm>
            <a:off x="890228" y="3435779"/>
            <a:ext cx="387518" cy="375012"/>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224;p64">
            <a:extLst>
              <a:ext uri="{FF2B5EF4-FFF2-40B4-BE49-F238E27FC236}">
                <a16:creationId xmlns:a16="http://schemas.microsoft.com/office/drawing/2014/main" id="{CF3CD2FD-45FF-19AE-56D3-30AF4119886C}"/>
              </a:ext>
            </a:extLst>
          </p:cNvPr>
          <p:cNvSpPr/>
          <p:nvPr/>
        </p:nvSpPr>
        <p:spPr>
          <a:xfrm>
            <a:off x="5593650" y="3435779"/>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 name="Kép 19" descr="A képen képernyőkép, Grafika, Betűtípus, embléma látható&#10;&#10;Előfordulhat, hogy az AI által létrehozott tartalom helytelen.">
            <a:extLst>
              <a:ext uri="{FF2B5EF4-FFF2-40B4-BE49-F238E27FC236}">
                <a16:creationId xmlns:a16="http://schemas.microsoft.com/office/drawing/2014/main" id="{BFFDF9E3-8CCC-EDB5-C12D-F8EFEFDA7364}"/>
              </a:ext>
            </a:extLst>
          </p:cNvPr>
          <p:cNvPicPr>
            <a:picLocks noChangeAspect="1"/>
          </p:cNvPicPr>
          <p:nvPr/>
        </p:nvPicPr>
        <p:blipFill>
          <a:blip r:embed="rId3"/>
          <a:stretch>
            <a:fillRect/>
          </a:stretch>
        </p:blipFill>
        <p:spPr>
          <a:xfrm>
            <a:off x="8058614" y="4218208"/>
            <a:ext cx="1174947" cy="117494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6" name="Google Shape;286;p32"/>
          <p:cNvSpPr txBox="1">
            <a:spLocks noGrp="1"/>
          </p:cNvSpPr>
          <p:nvPr>
            <p:ph type="title"/>
          </p:nvPr>
        </p:nvSpPr>
        <p:spPr>
          <a:xfrm>
            <a:off x="224677" y="170550"/>
            <a:ext cx="3993300" cy="5998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Megbízás:</a:t>
            </a:r>
            <a:endParaRPr dirty="0"/>
          </a:p>
        </p:txBody>
      </p:sp>
      <p:sp>
        <p:nvSpPr>
          <p:cNvPr id="287" name="Google Shape;287;p32"/>
          <p:cNvSpPr txBox="1">
            <a:spLocks noGrp="1"/>
          </p:cNvSpPr>
          <p:nvPr>
            <p:ph type="subTitle" idx="1"/>
          </p:nvPr>
        </p:nvSpPr>
        <p:spPr>
          <a:xfrm>
            <a:off x="224676" y="882374"/>
            <a:ext cx="4897451" cy="1868260"/>
          </a:xfrm>
          <a:prstGeom prst="rect">
            <a:avLst/>
          </a:prstGeom>
        </p:spPr>
        <p:txBody>
          <a:bodyPr spcFirstLastPara="1" wrap="square" lIns="91425" tIns="91425" rIns="91425" bIns="91425" anchor="t" anchorCtr="0">
            <a:noAutofit/>
          </a:bodyPr>
          <a:lstStyle/>
          <a:p>
            <a:pPr marL="285750" lvl="0" indent="-285750">
              <a:buSzPts val="1100"/>
              <a:buFont typeface="Arial" panose="020B0604020202020204" pitchFamily="34" charset="0"/>
              <a:buChar char="•"/>
            </a:pPr>
            <a:r>
              <a:rPr lang="hu-HU" sz="1600" dirty="0"/>
              <a:t>A Magyar Telekom budapesti központi irodájának és két közeli telephelyének teljes hálózati felújítása</a:t>
            </a:r>
          </a:p>
          <a:p>
            <a:pPr marL="285750" lvl="0" indent="-285750">
              <a:buSzPts val="1100"/>
              <a:buFont typeface="Arial" panose="020B0604020202020204" pitchFamily="34" charset="0"/>
              <a:buChar char="•"/>
            </a:pPr>
            <a:endParaRPr lang="hu-HU" sz="1600" dirty="0"/>
          </a:p>
          <a:p>
            <a:pPr marL="285750" lvl="0" indent="-285750">
              <a:buSzPts val="1100"/>
              <a:buFont typeface="Arial" panose="020B0604020202020204" pitchFamily="34" charset="0"/>
              <a:buChar char="•"/>
            </a:pPr>
            <a:endParaRPr lang="hu-HU" sz="1600" dirty="0"/>
          </a:p>
          <a:p>
            <a:pPr marL="285750" lvl="0" indent="-285750">
              <a:buSzPts val="1100"/>
              <a:buFont typeface="Arial" panose="020B0604020202020204" pitchFamily="34" charset="0"/>
              <a:buChar char="•"/>
            </a:pPr>
            <a:r>
              <a:rPr lang="hu-HU" sz="1600" dirty="0"/>
              <a:t>Gyorsabb, stabilabb és biztonságosabb adatkommunikáció a legmodernebb technológiákkal</a:t>
            </a:r>
          </a:p>
          <a:p>
            <a:pPr marL="285750" lvl="0" indent="-285750">
              <a:buSzPts val="1100"/>
              <a:buFont typeface="Arial" panose="020B0604020202020204" pitchFamily="34" charset="0"/>
              <a:buChar char="•"/>
            </a:pPr>
            <a:endParaRPr lang="hu-HU" sz="1400" dirty="0"/>
          </a:p>
        </p:txBody>
      </p:sp>
      <p:pic>
        <p:nvPicPr>
          <p:cNvPr id="7" name="Kép 6" descr="A képen szöveg, Betűtípus, Grafika, Grafikus tervezés látható&#10;&#10;Előfordulhat, hogy az AI által létrehozott tartalom helytelen.">
            <a:extLst>
              <a:ext uri="{FF2B5EF4-FFF2-40B4-BE49-F238E27FC236}">
                <a16:creationId xmlns:a16="http://schemas.microsoft.com/office/drawing/2014/main" id="{8569672F-5088-37DF-3EB4-7AE69CCFB306}"/>
              </a:ext>
            </a:extLst>
          </p:cNvPr>
          <p:cNvPicPr>
            <a:picLocks noChangeAspect="1"/>
          </p:cNvPicPr>
          <p:nvPr/>
        </p:nvPicPr>
        <p:blipFill>
          <a:blip r:embed="rId3"/>
          <a:stretch>
            <a:fillRect/>
          </a:stretch>
        </p:blipFill>
        <p:spPr>
          <a:xfrm>
            <a:off x="4978064" y="670183"/>
            <a:ext cx="3564478" cy="2491740"/>
          </a:xfrm>
          <a:prstGeom prst="rect">
            <a:avLst/>
          </a:prstGeom>
        </p:spPr>
      </p:pic>
      <p:pic>
        <p:nvPicPr>
          <p:cNvPr id="8" name="Kép 7" descr="A képen képernyőkép, Grafika, Betűtípus, embléma látható&#10;&#10;Előfordulhat, hogy az AI által létrehozott tartalom helytelen.">
            <a:extLst>
              <a:ext uri="{FF2B5EF4-FFF2-40B4-BE49-F238E27FC236}">
                <a16:creationId xmlns:a16="http://schemas.microsoft.com/office/drawing/2014/main" id="{35BA867A-51CF-F726-F8A4-94B6E4B80129}"/>
              </a:ext>
            </a:extLst>
          </p:cNvPr>
          <p:cNvPicPr>
            <a:picLocks noChangeAspect="1"/>
          </p:cNvPicPr>
          <p:nvPr/>
        </p:nvPicPr>
        <p:blipFill>
          <a:blip r:embed="rId4"/>
          <a:stretch>
            <a:fillRect/>
          </a:stretch>
        </p:blipFill>
        <p:spPr>
          <a:xfrm>
            <a:off x="8058614" y="4218208"/>
            <a:ext cx="1174947" cy="1174947"/>
          </a:xfrm>
          <a:prstGeom prst="rect">
            <a:avLst/>
          </a:prstGeom>
        </p:spPr>
      </p:pic>
      <p:sp>
        <p:nvSpPr>
          <p:cNvPr id="10" name="Szövegdoboz 9">
            <a:extLst>
              <a:ext uri="{FF2B5EF4-FFF2-40B4-BE49-F238E27FC236}">
                <a16:creationId xmlns:a16="http://schemas.microsoft.com/office/drawing/2014/main" id="{F597FAB8-F241-F567-D761-9E06B8608165}"/>
              </a:ext>
            </a:extLst>
          </p:cNvPr>
          <p:cNvSpPr txBox="1"/>
          <p:nvPr/>
        </p:nvSpPr>
        <p:spPr>
          <a:xfrm>
            <a:off x="224676" y="3161923"/>
            <a:ext cx="7833938" cy="338554"/>
          </a:xfrm>
          <a:prstGeom prst="rect">
            <a:avLst/>
          </a:prstGeom>
          <a:noFill/>
        </p:spPr>
        <p:txBody>
          <a:bodyPr wrap="square">
            <a:spAutoFit/>
          </a:bodyPr>
          <a:lstStyle/>
          <a:p>
            <a:pPr marL="285750" indent="-285750">
              <a:buClr>
                <a:schemeClr val="dk1"/>
              </a:buClr>
              <a:buSzPts val="1100"/>
              <a:buFont typeface="Arial" panose="020B0604020202020204" pitchFamily="34" charset="0"/>
              <a:buChar char="•"/>
            </a:pPr>
            <a:r>
              <a:rPr lang="hu-HU" sz="1600" dirty="0">
                <a:solidFill>
                  <a:schemeClr val="dk1"/>
                </a:solidFill>
                <a:latin typeface="Cairo"/>
                <a:cs typeface="Cairo"/>
                <a:sym typeface="Cairo"/>
              </a:rPr>
              <a:t>Energiahatékonyság, jövőálló megoldások, folyamatos üzletmenet biztosítása</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33"/>
          <p:cNvPicPr preferRelativeResize="0"/>
          <p:nvPr/>
        </p:nvPicPr>
        <p:blipFill>
          <a:blip r:embed="rId3">
            <a:alphaModFix/>
          </a:blip>
          <a:stretch>
            <a:fillRect/>
          </a:stretch>
        </p:blipFill>
        <p:spPr>
          <a:xfrm flipH="1">
            <a:off x="10" y="0"/>
            <a:ext cx="3405191" cy="5143500"/>
          </a:xfrm>
          <a:prstGeom prst="rect">
            <a:avLst/>
          </a:prstGeom>
          <a:noFill/>
          <a:ln>
            <a:noFill/>
          </a:ln>
        </p:spPr>
      </p:pic>
      <p:sp>
        <p:nvSpPr>
          <p:cNvPr id="293" name="Google Shape;293;p33"/>
          <p:cNvSpPr txBox="1">
            <a:spLocks noGrp="1"/>
          </p:cNvSpPr>
          <p:nvPr>
            <p:ph type="title"/>
          </p:nvPr>
        </p:nvSpPr>
        <p:spPr>
          <a:xfrm>
            <a:off x="4024315" y="2259838"/>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Topológia</a:t>
            </a:r>
            <a:endParaRPr dirty="0"/>
          </a:p>
        </p:txBody>
      </p:sp>
      <p:grpSp>
        <p:nvGrpSpPr>
          <p:cNvPr id="295" name="Google Shape;295;p33"/>
          <p:cNvGrpSpPr/>
          <p:nvPr/>
        </p:nvGrpSpPr>
        <p:grpSpPr>
          <a:xfrm rot="756538">
            <a:off x="5159567" y="-1610422"/>
            <a:ext cx="4574157" cy="3479412"/>
            <a:chOff x="1522650" y="1117750"/>
            <a:chExt cx="4574075" cy="3479350"/>
          </a:xfrm>
        </p:grpSpPr>
        <p:sp>
          <p:nvSpPr>
            <p:cNvPr id="296" name="Google Shape;296;p33"/>
            <p:cNvSpPr/>
            <p:nvPr/>
          </p:nvSpPr>
          <p:spPr>
            <a:xfrm>
              <a:off x="2305900" y="1117750"/>
              <a:ext cx="3790825" cy="3217100"/>
            </a:xfrm>
            <a:custGeom>
              <a:avLst/>
              <a:gdLst/>
              <a:ahLst/>
              <a:cxnLst/>
              <a:rect l="l" t="t" r="r" b="b"/>
              <a:pathLst>
                <a:path w="151633" h="128684" extrusionOk="0">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1522650" y="3538750"/>
              <a:ext cx="2417375" cy="1058350"/>
            </a:xfrm>
            <a:custGeom>
              <a:avLst/>
              <a:gdLst/>
              <a:ahLst/>
              <a:cxnLst/>
              <a:rect l="l" t="t" r="r" b="b"/>
              <a:pathLst>
                <a:path w="96695" h="42334" extrusionOk="0">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Kép 3" descr="A képen képernyőkép, Grafika, Betűtípus, embléma látható&#10;&#10;Előfordulhat, hogy az AI által létrehozott tartalom helytelen.">
            <a:extLst>
              <a:ext uri="{FF2B5EF4-FFF2-40B4-BE49-F238E27FC236}">
                <a16:creationId xmlns:a16="http://schemas.microsoft.com/office/drawing/2014/main" id="{15EC8028-225B-EF10-B778-20C3A7E8FBC6}"/>
              </a:ext>
            </a:extLst>
          </p:cNvPr>
          <p:cNvPicPr>
            <a:picLocks noChangeAspect="1"/>
          </p:cNvPicPr>
          <p:nvPr/>
        </p:nvPicPr>
        <p:blipFill>
          <a:blip r:embed="rId4"/>
          <a:stretch>
            <a:fillRect/>
          </a:stretch>
        </p:blipFill>
        <p:spPr>
          <a:xfrm>
            <a:off x="8058614" y="4218208"/>
            <a:ext cx="1174947" cy="117494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81A9A587-AC66-86F2-D6BA-98DF04F4DA6F}"/>
            </a:ext>
          </a:extLst>
        </p:cNvPr>
        <p:cNvGrpSpPr/>
        <p:nvPr/>
      </p:nvGrpSpPr>
      <p:grpSpPr>
        <a:xfrm>
          <a:off x="0" y="0"/>
          <a:ext cx="0" cy="0"/>
          <a:chOff x="0" y="0"/>
          <a:chExt cx="0" cy="0"/>
        </a:xfrm>
      </p:grpSpPr>
      <p:sp>
        <p:nvSpPr>
          <p:cNvPr id="29" name="Szövegdoboz 28">
            <a:extLst>
              <a:ext uri="{FF2B5EF4-FFF2-40B4-BE49-F238E27FC236}">
                <a16:creationId xmlns:a16="http://schemas.microsoft.com/office/drawing/2014/main" id="{8A3785DE-BD15-9D3E-8BE1-17296FC98072}"/>
              </a:ext>
            </a:extLst>
          </p:cNvPr>
          <p:cNvSpPr txBox="1"/>
          <p:nvPr/>
        </p:nvSpPr>
        <p:spPr>
          <a:xfrm>
            <a:off x="0" y="109002"/>
            <a:ext cx="7399020" cy="523220"/>
          </a:xfrm>
          <a:prstGeom prst="rect">
            <a:avLst/>
          </a:prstGeom>
          <a:noFill/>
        </p:spPr>
        <p:txBody>
          <a:bodyPr wrap="square">
            <a:spAutoFit/>
          </a:bodyPr>
          <a:lstStyle/>
          <a:p>
            <a:pPr>
              <a:buClr>
                <a:schemeClr val="dk1"/>
              </a:buClr>
              <a:buSzPts val="3600"/>
            </a:pPr>
            <a:r>
              <a:rPr lang="hu-HU" sz="2800" dirty="0" err="1">
                <a:solidFill>
                  <a:schemeClr val="dk1"/>
                </a:solidFill>
                <a:latin typeface="Space Grotesk"/>
                <a:cs typeface="Space Grotesk"/>
                <a:sym typeface="Space Grotesk"/>
              </a:rPr>
              <a:t>Budapest_technologiai_telephely</a:t>
            </a:r>
            <a:r>
              <a:rPr lang="hu-HU" sz="2800" dirty="0">
                <a:solidFill>
                  <a:schemeClr val="dk1"/>
                </a:solidFill>
                <a:latin typeface="Space Grotesk"/>
                <a:cs typeface="Space Grotesk"/>
                <a:sym typeface="Space Grotesk"/>
              </a:rPr>
              <a:t> </a:t>
            </a:r>
          </a:p>
        </p:txBody>
      </p:sp>
      <p:pic>
        <p:nvPicPr>
          <p:cNvPr id="30" name="Kép 29" descr="A képen térkép, diagram, sor, Párhuzamos látható&#10;&#10;Előfordulhat, hogy az AI által létrehozott tartalom helytelen.">
            <a:extLst>
              <a:ext uri="{FF2B5EF4-FFF2-40B4-BE49-F238E27FC236}">
                <a16:creationId xmlns:a16="http://schemas.microsoft.com/office/drawing/2014/main" id="{46E28044-0363-51D3-D7F5-F0CDFF3800AF}"/>
              </a:ext>
            </a:extLst>
          </p:cNvPr>
          <p:cNvPicPr>
            <a:picLocks noChangeAspect="1"/>
          </p:cNvPicPr>
          <p:nvPr/>
        </p:nvPicPr>
        <p:blipFill>
          <a:blip r:embed="rId3"/>
          <a:stretch>
            <a:fillRect/>
          </a:stretch>
        </p:blipFill>
        <p:spPr>
          <a:xfrm>
            <a:off x="2141220" y="872749"/>
            <a:ext cx="4686300" cy="3855143"/>
          </a:xfrm>
          <a:prstGeom prst="rect">
            <a:avLst/>
          </a:prstGeom>
        </p:spPr>
      </p:pic>
      <p:pic>
        <p:nvPicPr>
          <p:cNvPr id="31" name="Kép 30" descr="A képen képernyőkép, Grafika, Betűtípus, embléma látható&#10;&#10;Előfordulhat, hogy az AI által létrehozott tartalom helytelen.">
            <a:extLst>
              <a:ext uri="{FF2B5EF4-FFF2-40B4-BE49-F238E27FC236}">
                <a16:creationId xmlns:a16="http://schemas.microsoft.com/office/drawing/2014/main" id="{8C8CFE3E-2277-95CD-A96A-E74CB68A79A4}"/>
              </a:ext>
            </a:extLst>
          </p:cNvPr>
          <p:cNvPicPr>
            <a:picLocks noChangeAspect="1"/>
          </p:cNvPicPr>
          <p:nvPr/>
        </p:nvPicPr>
        <p:blipFill>
          <a:blip r:embed="rId4"/>
          <a:stretch>
            <a:fillRect/>
          </a:stretch>
        </p:blipFill>
        <p:spPr>
          <a:xfrm>
            <a:off x="8058614" y="4218208"/>
            <a:ext cx="1174947" cy="1174947"/>
          </a:xfrm>
          <a:prstGeom prst="rect">
            <a:avLst/>
          </a:prstGeom>
        </p:spPr>
      </p:pic>
    </p:spTree>
    <p:extLst>
      <p:ext uri="{BB962C8B-B14F-4D97-AF65-F5344CB8AC3E}">
        <p14:creationId xmlns:p14="http://schemas.microsoft.com/office/powerpoint/2010/main" val="3658018452"/>
      </p:ext>
    </p:extLst>
  </p:cSld>
  <p:clrMapOvr>
    <a:masterClrMapping/>
  </p:clrMapOvr>
</p:sld>
</file>

<file path=ppt/theme/theme1.xml><?xml version="1.0" encoding="utf-8"?>
<a:theme xmlns:a="http://schemas.openxmlformats.org/drawingml/2006/main" name="Data Migration Project Proposal by Slidesgo">
  <a:themeElements>
    <a:clrScheme name="Simple Light">
      <a:dk1>
        <a:srgbClr val="241160"/>
      </a:dk1>
      <a:lt1>
        <a:srgbClr val="FFFFFF"/>
      </a:lt1>
      <a:dk2>
        <a:srgbClr val="E2E4FC"/>
      </a:dk2>
      <a:lt2>
        <a:srgbClr val="8861F1"/>
      </a:lt2>
      <a:accent1>
        <a:srgbClr val="545EEA"/>
      </a:accent1>
      <a:accent2>
        <a:srgbClr val="0B9CDC"/>
      </a:accent2>
      <a:accent3>
        <a:srgbClr val="01CFE6"/>
      </a:accent3>
      <a:accent4>
        <a:srgbClr val="FFFFFF"/>
      </a:accent4>
      <a:accent5>
        <a:srgbClr val="FFFFFF"/>
      </a:accent5>
      <a:accent6>
        <a:srgbClr val="FFFFFF"/>
      </a:accent6>
      <a:hlink>
        <a:srgbClr val="24116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563</TotalTime>
  <Words>1908</Words>
  <Application>Microsoft Office PowerPoint</Application>
  <PresentationFormat>Diavetítés a képernyőre (16:9 oldalarány)</PresentationFormat>
  <Paragraphs>319</Paragraphs>
  <Slides>48</Slides>
  <Notes>48</Notes>
  <HiddenSlides>0</HiddenSlides>
  <MMClips>0</MMClips>
  <ScaleCrop>false</ScaleCrop>
  <HeadingPairs>
    <vt:vector size="6" baseType="variant">
      <vt:variant>
        <vt:lpstr>Használt betűtípusok</vt:lpstr>
      </vt:variant>
      <vt:variant>
        <vt:i4>13</vt:i4>
      </vt:variant>
      <vt:variant>
        <vt:lpstr>Téma</vt:lpstr>
      </vt:variant>
      <vt:variant>
        <vt:i4>2</vt:i4>
      </vt:variant>
      <vt:variant>
        <vt:lpstr>Diacímek</vt:lpstr>
      </vt:variant>
      <vt:variant>
        <vt:i4>48</vt:i4>
      </vt:variant>
    </vt:vector>
  </HeadingPairs>
  <TitlesOfParts>
    <vt:vector size="63" baseType="lpstr">
      <vt:lpstr>PT Sans</vt:lpstr>
      <vt:lpstr>Proxima Nova</vt:lpstr>
      <vt:lpstr>Amatic SC</vt:lpstr>
      <vt:lpstr>Space Grotesk</vt:lpstr>
      <vt:lpstr>Raleway</vt:lpstr>
      <vt:lpstr>Roboto Medium</vt:lpstr>
      <vt:lpstr>Anaheim</vt:lpstr>
      <vt:lpstr>Cairo</vt:lpstr>
      <vt:lpstr>Arial</vt:lpstr>
      <vt:lpstr>Space Grotesk Medium</vt:lpstr>
      <vt:lpstr>Calibri</vt:lpstr>
      <vt:lpstr>Open Sans</vt:lpstr>
      <vt:lpstr>Nunito Light</vt:lpstr>
      <vt:lpstr>Data Migration Project Proposal by Slidesgo</vt:lpstr>
      <vt:lpstr>Slidesgo Final Pages</vt:lpstr>
      <vt:lpstr>vizsgaremek</vt:lpstr>
      <vt:lpstr>A csapat tagjai :</vt:lpstr>
      <vt:lpstr>Horváth Márk</vt:lpstr>
      <vt:lpstr>Braun Dénes</vt:lpstr>
      <vt:lpstr>Tőzsér Barnabás</vt:lpstr>
      <vt:lpstr>Szolgáltatásaink:</vt:lpstr>
      <vt:lpstr>Megbízás:</vt:lpstr>
      <vt:lpstr>Topológia</vt:lpstr>
      <vt:lpstr>PowerPoint-bemutató</vt:lpstr>
      <vt:lpstr>PowerPoint-bemutató</vt:lpstr>
      <vt:lpstr>PowerPoint-bemutató</vt:lpstr>
      <vt:lpstr>PowerPoint-bemutató</vt:lpstr>
      <vt:lpstr>PowerPoint-bemutató</vt:lpstr>
      <vt:lpstr>PowerPoint-bemutató</vt:lpstr>
      <vt:lpstr>Resources</vt:lpstr>
      <vt:lpstr>Cégünkről:</vt:lpstr>
      <vt:lpstr>Budget</vt:lpstr>
      <vt:lpstr>200 units</vt:lpstr>
      <vt:lpstr>10 million</vt:lpstr>
      <vt:lpstr>Project data</vt:lpstr>
      <vt:lpstr>Project activities</vt:lpstr>
      <vt:lpstr>What to show in a mockup</vt:lpstr>
      <vt:lpstr>Project timeline</vt:lpstr>
      <vt:lpstr>Project roadmap</vt:lpstr>
      <vt:lpstr>Photo showcase</vt:lpstr>
      <vt:lpstr>Project expenses</vt:lpstr>
      <vt:lpstr>KPI dashboard</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PowerPoint-bemutató</vt:lpstr>
      <vt:lpstr>PowerPoint-bemutató</vt:lpstr>
      <vt:lpstr>PowerPoint-bemutató</vt:lpstr>
      <vt:lpstr>PowerPoint-bemutató</vt:lpstr>
      <vt:lpstr>PowerPoint-bemutató</vt:lpstr>
      <vt:lpstr>...and our sets of editable icons</vt:lpstr>
      <vt:lpstr>Educational Icons</vt:lpstr>
      <vt:lpstr>Business Icons</vt:lpstr>
      <vt:lpstr>Help &amp; Support Icons</vt:lpstr>
      <vt:lpstr>Creative Process Icons</vt:lpstr>
      <vt:lpstr>Nature Icons</vt:lpstr>
      <vt:lpstr>SEO &amp; Marketing Icons</vt:lpstr>
      <vt:lpstr>PowerPoint-bemutató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Barnabás</dc:creator>
  <cp:lastModifiedBy>Dénes Braun</cp:lastModifiedBy>
  <cp:revision>23</cp:revision>
  <dcterms:modified xsi:type="dcterms:W3CDTF">2025-12-09T18:00:26Z</dcterms:modified>
</cp:coreProperties>
</file>